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</p:sldMasterIdLst>
  <p:notesMasterIdLst>
    <p:notesMasterId r:id="rId17"/>
  </p:notesMasterIdLst>
  <p:handoutMasterIdLst>
    <p:handoutMasterId r:id="rId18"/>
  </p:handoutMasterIdLst>
  <p:sldIdLst>
    <p:sldId id="266" r:id="rId5"/>
    <p:sldId id="257" r:id="rId6"/>
    <p:sldId id="260" r:id="rId7"/>
    <p:sldId id="276" r:id="rId8"/>
    <p:sldId id="275" r:id="rId9"/>
    <p:sldId id="270" r:id="rId10"/>
    <p:sldId id="274" r:id="rId11"/>
    <p:sldId id="277" r:id="rId12"/>
    <p:sldId id="263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AEE"/>
    <a:srgbClr val="E5E5E5"/>
    <a:srgbClr val="E6F5F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958"/>
  </p:normalViewPr>
  <p:slideViewPr>
    <p:cSldViewPr snapToGrid="0" snapToObjects="1">
      <p:cViewPr varScale="1">
        <p:scale>
          <a:sx n="116" d="100"/>
          <a:sy n="116" d="100"/>
        </p:scale>
        <p:origin x="5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hli, Manik" userId="b82f8178-7e84-41a3-a004-c52643dc1d20" providerId="ADAL" clId="{94C4E761-3447-7242-9DF6-07528105F04C}"/>
    <pc:docChg chg="delSld">
      <pc:chgData name="Kohli, Manik" userId="b82f8178-7e84-41a3-a004-c52643dc1d20" providerId="ADAL" clId="{94C4E761-3447-7242-9DF6-07528105F04C}" dt="2024-10-30T10:40:58.898" v="0" actId="2696"/>
      <pc:docMkLst>
        <pc:docMk/>
      </pc:docMkLst>
      <pc:sldChg chg="del">
        <pc:chgData name="Kohli, Manik" userId="b82f8178-7e84-41a3-a004-c52643dc1d20" providerId="ADAL" clId="{94C4E761-3447-7242-9DF6-07528105F04C}" dt="2024-10-30T10:40:58.898" v="0" actId="2696"/>
        <pc:sldMkLst>
          <pc:docMk/>
          <pc:sldMk cId="618893578" sldId="269"/>
        </pc:sldMkLst>
      </pc:sldChg>
    </pc:docChg>
  </pc:docChgLst>
  <pc:docChgLst>
    <pc:chgData name="Kohli, Manik" userId="b82f8178-7e84-41a3-a004-c52643dc1d20" providerId="ADAL" clId="{10B8672B-3209-401A-BE21-4BD271F2F73F}"/>
    <pc:docChg chg="undo custSel addSld delSld modSld sldOrd">
      <pc:chgData name="Kohli, Manik" userId="b82f8178-7e84-41a3-a004-c52643dc1d20" providerId="ADAL" clId="{10B8672B-3209-401A-BE21-4BD271F2F73F}" dt="2024-02-29T19:31:40.854" v="460"/>
      <pc:docMkLst>
        <pc:docMk/>
      </pc:docMkLst>
      <pc:sldChg chg="delSp modSp mod delAnim">
        <pc:chgData name="Kohli, Manik" userId="b82f8178-7e84-41a3-a004-c52643dc1d20" providerId="ADAL" clId="{10B8672B-3209-401A-BE21-4BD271F2F73F}" dt="2024-02-29T19:25:25.248" v="420" actId="478"/>
        <pc:sldMkLst>
          <pc:docMk/>
          <pc:sldMk cId="2963633121" sldId="258"/>
        </pc:sldMkLst>
        <pc:spChg chg="del">
          <ac:chgData name="Kohli, Manik" userId="b82f8178-7e84-41a3-a004-c52643dc1d20" providerId="ADAL" clId="{10B8672B-3209-401A-BE21-4BD271F2F73F}" dt="2024-02-29T19:25:22.939" v="416" actId="478"/>
          <ac:spMkLst>
            <pc:docMk/>
            <pc:sldMk cId="2963633121" sldId="258"/>
            <ac:spMk id="6" creationId="{5617D3A3-AC78-9171-4ABD-4CEE19162F63}"/>
          </ac:spMkLst>
        </pc:spChg>
        <pc:spChg chg="del">
          <ac:chgData name="Kohli, Manik" userId="b82f8178-7e84-41a3-a004-c52643dc1d20" providerId="ADAL" clId="{10B8672B-3209-401A-BE21-4BD271F2F73F}" dt="2024-02-29T19:25:23.304" v="417" actId="478"/>
          <ac:spMkLst>
            <pc:docMk/>
            <pc:sldMk cId="2963633121" sldId="258"/>
            <ac:spMk id="7" creationId="{38EE3807-396C-C130-C108-C7014F94FFF8}"/>
          </ac:spMkLst>
        </pc:spChg>
        <pc:spChg chg="del">
          <ac:chgData name="Kohli, Manik" userId="b82f8178-7e84-41a3-a004-c52643dc1d20" providerId="ADAL" clId="{10B8672B-3209-401A-BE21-4BD271F2F73F}" dt="2024-02-29T19:25:23.688" v="418" actId="478"/>
          <ac:spMkLst>
            <pc:docMk/>
            <pc:sldMk cId="2963633121" sldId="258"/>
            <ac:spMk id="8" creationId="{3672CDF7-F112-4D86-3C4B-FC05BDCA4B7E}"/>
          </ac:spMkLst>
        </pc:spChg>
        <pc:spChg chg="del">
          <ac:chgData name="Kohli, Manik" userId="b82f8178-7e84-41a3-a004-c52643dc1d20" providerId="ADAL" clId="{10B8672B-3209-401A-BE21-4BD271F2F73F}" dt="2024-02-29T19:25:25.248" v="420" actId="478"/>
          <ac:spMkLst>
            <pc:docMk/>
            <pc:sldMk cId="2963633121" sldId="258"/>
            <ac:spMk id="9" creationId="{6C794E38-7920-2FE1-C0D8-4AEE1F14AC31}"/>
          </ac:spMkLst>
        </pc:spChg>
        <pc:cxnChg chg="del mod">
          <ac:chgData name="Kohli, Manik" userId="b82f8178-7e84-41a3-a004-c52643dc1d20" providerId="ADAL" clId="{10B8672B-3209-401A-BE21-4BD271F2F73F}" dt="2024-02-29T19:25:24.359" v="419" actId="478"/>
          <ac:cxnSpMkLst>
            <pc:docMk/>
            <pc:sldMk cId="2963633121" sldId="258"/>
            <ac:cxnSpMk id="13" creationId="{4335EA20-A260-F9A6-9030-F6CC51B3EB29}"/>
          </ac:cxnSpMkLst>
        </pc:cxnChg>
      </pc:sldChg>
      <pc:sldChg chg="delSp mod delAnim">
        <pc:chgData name="Kohli, Manik" userId="b82f8178-7e84-41a3-a004-c52643dc1d20" providerId="ADAL" clId="{10B8672B-3209-401A-BE21-4BD271F2F73F}" dt="2024-02-29T19:26:16.537" v="443" actId="478"/>
        <pc:sldMkLst>
          <pc:docMk/>
          <pc:sldMk cId="2205213692" sldId="259"/>
        </pc:sldMkLst>
        <pc:grpChg chg="del">
          <ac:chgData name="Kohli, Manik" userId="b82f8178-7e84-41a3-a004-c52643dc1d20" providerId="ADAL" clId="{10B8672B-3209-401A-BE21-4BD271F2F73F}" dt="2024-02-29T19:26:16.537" v="443" actId="478"/>
          <ac:grpSpMkLst>
            <pc:docMk/>
            <pc:sldMk cId="2205213692" sldId="259"/>
            <ac:grpSpMk id="6" creationId="{9D860664-FECB-1737-0EB2-5405DE40BC82}"/>
          </ac:grpSpMkLst>
        </pc:grpChg>
      </pc:sldChg>
      <pc:sldChg chg="del">
        <pc:chgData name="Kohli, Manik" userId="b82f8178-7e84-41a3-a004-c52643dc1d20" providerId="ADAL" clId="{10B8672B-3209-401A-BE21-4BD271F2F73F}" dt="2024-02-29T19:25:57.360" v="439" actId="47"/>
        <pc:sldMkLst>
          <pc:docMk/>
          <pc:sldMk cId="353876680" sldId="261"/>
        </pc:sldMkLst>
      </pc:sldChg>
      <pc:sldChg chg="ord">
        <pc:chgData name="Kohli, Manik" userId="b82f8178-7e84-41a3-a004-c52643dc1d20" providerId="ADAL" clId="{10B8672B-3209-401A-BE21-4BD271F2F73F}" dt="2024-02-29T19:31:40.854" v="460"/>
        <pc:sldMkLst>
          <pc:docMk/>
          <pc:sldMk cId="227562471" sldId="262"/>
        </pc:sldMkLst>
      </pc:sldChg>
      <pc:sldChg chg="ord">
        <pc:chgData name="Kohli, Manik" userId="b82f8178-7e84-41a3-a004-c52643dc1d20" providerId="ADAL" clId="{10B8672B-3209-401A-BE21-4BD271F2F73F}" dt="2024-02-29T19:31:38.645" v="458"/>
        <pc:sldMkLst>
          <pc:docMk/>
          <pc:sldMk cId="2725417600" sldId="263"/>
        </pc:sldMkLst>
      </pc:sldChg>
      <pc:sldChg chg="modSp">
        <pc:chgData name="Kohli, Manik" userId="b82f8178-7e84-41a3-a004-c52643dc1d20" providerId="ADAL" clId="{10B8672B-3209-401A-BE21-4BD271F2F73F}" dt="2024-02-29T17:06:38.193" v="307" actId="20577"/>
        <pc:sldMkLst>
          <pc:docMk/>
          <pc:sldMk cId="3691145929" sldId="265"/>
        </pc:sldMkLst>
        <pc:graphicFrameChg chg="mod">
          <ac:chgData name="Kohli, Manik" userId="b82f8178-7e84-41a3-a004-c52643dc1d20" providerId="ADAL" clId="{10B8672B-3209-401A-BE21-4BD271F2F73F}" dt="2024-02-29T17:06:38.193" v="307" actId="20577"/>
          <ac:graphicFrameMkLst>
            <pc:docMk/>
            <pc:sldMk cId="3691145929" sldId="265"/>
            <ac:graphicFrameMk id="4" creationId="{71118999-394B-D978-BE50-484A25152260}"/>
          </ac:graphicFrameMkLst>
        </pc:graphicFrameChg>
      </pc:sldChg>
      <pc:sldChg chg="modSp mod">
        <pc:chgData name="Kohli, Manik" userId="b82f8178-7e84-41a3-a004-c52643dc1d20" providerId="ADAL" clId="{10B8672B-3209-401A-BE21-4BD271F2F73F}" dt="2024-02-29T18:47:01.276" v="372" actId="14100"/>
        <pc:sldMkLst>
          <pc:docMk/>
          <pc:sldMk cId="1910793764" sldId="266"/>
        </pc:sldMkLst>
        <pc:spChg chg="mod">
          <ac:chgData name="Kohli, Manik" userId="b82f8178-7e84-41a3-a004-c52643dc1d20" providerId="ADAL" clId="{10B8672B-3209-401A-BE21-4BD271F2F73F}" dt="2024-02-29T17:02:35.807" v="193" actId="1076"/>
          <ac:spMkLst>
            <pc:docMk/>
            <pc:sldMk cId="1910793764" sldId="266"/>
            <ac:spMk id="4" creationId="{027E020A-B8BF-CA53-4D1D-28CACE7A4DC0}"/>
          </ac:spMkLst>
        </pc:spChg>
        <pc:spChg chg="mod">
          <ac:chgData name="Kohli, Manik" userId="b82f8178-7e84-41a3-a004-c52643dc1d20" providerId="ADAL" clId="{10B8672B-3209-401A-BE21-4BD271F2F73F}" dt="2024-02-29T18:47:01.276" v="372" actId="14100"/>
          <ac:spMkLst>
            <pc:docMk/>
            <pc:sldMk cId="1910793764" sldId="266"/>
            <ac:spMk id="5" creationId="{4189CAB8-A4B7-2B79-E6B3-FFC1AC9C901D}"/>
          </ac:spMkLst>
        </pc:spChg>
      </pc:sldChg>
      <pc:sldChg chg="addSp delSp modSp mod">
        <pc:chgData name="Kohli, Manik" userId="b82f8178-7e84-41a3-a004-c52643dc1d20" providerId="ADAL" clId="{10B8672B-3209-401A-BE21-4BD271F2F73F}" dt="2024-02-29T19:21:56.933" v="414" actId="20577"/>
        <pc:sldMkLst>
          <pc:docMk/>
          <pc:sldMk cId="618893578" sldId="269"/>
        </pc:sldMkLst>
        <pc:spChg chg="del">
          <ac:chgData name="Kohli, Manik" userId="b82f8178-7e84-41a3-a004-c52643dc1d20" providerId="ADAL" clId="{10B8672B-3209-401A-BE21-4BD271F2F73F}" dt="2024-02-29T17:03:55.339" v="222"/>
          <ac:spMkLst>
            <pc:docMk/>
            <pc:sldMk cId="618893578" sldId="269"/>
            <ac:spMk id="3" creationId="{721AB18F-BD14-EDA5-9C63-B80DD9DBCF5C}"/>
          </ac:spMkLst>
        </pc:spChg>
        <pc:spChg chg="mod">
          <ac:chgData name="Kohli, Manik" userId="b82f8178-7e84-41a3-a004-c52643dc1d20" providerId="ADAL" clId="{10B8672B-3209-401A-BE21-4BD271F2F73F}" dt="2024-02-29T19:21:56.933" v="414" actId="20577"/>
          <ac:spMkLst>
            <pc:docMk/>
            <pc:sldMk cId="618893578" sldId="269"/>
            <ac:spMk id="4" creationId="{CB6F3C48-1047-4FC4-8CDA-4F76AE580AE1}"/>
          </ac:spMkLst>
        </pc:spChg>
        <pc:spChg chg="add del mod">
          <ac:chgData name="Kohli, Manik" userId="b82f8178-7e84-41a3-a004-c52643dc1d20" providerId="ADAL" clId="{10B8672B-3209-401A-BE21-4BD271F2F73F}" dt="2024-02-29T17:03:59.440" v="226" actId="478"/>
          <ac:spMkLst>
            <pc:docMk/>
            <pc:sldMk cId="618893578" sldId="269"/>
            <ac:spMk id="5" creationId="{2CFC3ADF-5A28-EB88-AAEF-4E6CD3569BA7}"/>
          </ac:spMkLst>
        </pc:spChg>
        <pc:picChg chg="add del mod">
          <ac:chgData name="Kohli, Manik" userId="b82f8178-7e84-41a3-a004-c52643dc1d20" providerId="ADAL" clId="{10B8672B-3209-401A-BE21-4BD271F2F73F}" dt="2024-02-29T17:03:58.778" v="225" actId="478"/>
          <ac:picMkLst>
            <pc:docMk/>
            <pc:sldMk cId="618893578" sldId="269"/>
            <ac:picMk id="1026" creationId="{32AB5DF8-254A-C4D4-DC1B-B11D66BD2B71}"/>
          </ac:picMkLst>
        </pc:picChg>
        <pc:picChg chg="add mod">
          <ac:chgData name="Kohli, Manik" userId="b82f8178-7e84-41a3-a004-c52643dc1d20" providerId="ADAL" clId="{10B8672B-3209-401A-BE21-4BD271F2F73F}" dt="2024-02-29T17:04:31.589" v="267" actId="1037"/>
          <ac:picMkLst>
            <pc:docMk/>
            <pc:sldMk cId="618893578" sldId="269"/>
            <ac:picMk id="1028" creationId="{878045A6-C6C8-CC86-F59E-F715B2DF3072}"/>
          </ac:picMkLst>
        </pc:picChg>
        <pc:picChg chg="add mod">
          <ac:chgData name="Kohli, Manik" userId="b82f8178-7e84-41a3-a004-c52643dc1d20" providerId="ADAL" clId="{10B8672B-3209-401A-BE21-4BD271F2F73F}" dt="2024-02-29T17:10:39.648" v="349" actId="1076"/>
          <ac:picMkLst>
            <pc:docMk/>
            <pc:sldMk cId="618893578" sldId="269"/>
            <ac:picMk id="1030" creationId="{FE631FB6-227C-2FB8-6D10-258463C33296}"/>
          </ac:picMkLst>
        </pc:picChg>
        <pc:picChg chg="add mod">
          <ac:chgData name="Kohli, Manik" userId="b82f8178-7e84-41a3-a004-c52643dc1d20" providerId="ADAL" clId="{10B8672B-3209-401A-BE21-4BD271F2F73F}" dt="2024-02-29T18:36:59.725" v="369" actId="1076"/>
          <ac:picMkLst>
            <pc:docMk/>
            <pc:sldMk cId="618893578" sldId="269"/>
            <ac:picMk id="1032" creationId="{B2A18C09-7AD6-6123-B15C-7F3C4D65C5B7}"/>
          </ac:picMkLst>
        </pc:picChg>
        <pc:picChg chg="add mod">
          <ac:chgData name="Kohli, Manik" userId="b82f8178-7e84-41a3-a004-c52643dc1d20" providerId="ADAL" clId="{10B8672B-3209-401A-BE21-4BD271F2F73F}" dt="2024-02-29T17:11:43.953" v="363" actId="1076"/>
          <ac:picMkLst>
            <pc:docMk/>
            <pc:sldMk cId="618893578" sldId="269"/>
            <ac:picMk id="1034" creationId="{E4738075-C3F7-D4CC-FE0F-87432507D54D}"/>
          </ac:picMkLst>
        </pc:picChg>
        <pc:picChg chg="add mod">
          <ac:chgData name="Kohli, Manik" userId="b82f8178-7e84-41a3-a004-c52643dc1d20" providerId="ADAL" clId="{10B8672B-3209-401A-BE21-4BD271F2F73F}" dt="2024-02-29T17:10:44.848" v="355" actId="1076"/>
          <ac:picMkLst>
            <pc:docMk/>
            <pc:sldMk cId="618893578" sldId="269"/>
            <ac:picMk id="1036" creationId="{98182CE2-F74B-B1F7-C26A-A68381610DE0}"/>
          </ac:picMkLst>
        </pc:picChg>
        <pc:picChg chg="add del mod">
          <ac:chgData name="Kohli, Manik" userId="b82f8178-7e84-41a3-a004-c52643dc1d20" providerId="ADAL" clId="{10B8672B-3209-401A-BE21-4BD271F2F73F}" dt="2024-02-29T17:08:05.238" v="322" actId="478"/>
          <ac:picMkLst>
            <pc:docMk/>
            <pc:sldMk cId="618893578" sldId="269"/>
            <ac:picMk id="1038" creationId="{99C0E2F6-1FF5-7654-AEB4-3EB8768D3A71}"/>
          </ac:picMkLst>
        </pc:picChg>
        <pc:picChg chg="add del mod">
          <ac:chgData name="Kohli, Manik" userId="b82f8178-7e84-41a3-a004-c52643dc1d20" providerId="ADAL" clId="{10B8672B-3209-401A-BE21-4BD271F2F73F}" dt="2024-02-29T17:11:37.667" v="359" actId="478"/>
          <ac:picMkLst>
            <pc:docMk/>
            <pc:sldMk cId="618893578" sldId="269"/>
            <ac:picMk id="1040" creationId="{FA98A01E-87D5-B60F-5B59-197427FBFBB3}"/>
          </ac:picMkLst>
        </pc:picChg>
        <pc:picChg chg="add mod">
          <ac:chgData name="Kohli, Manik" userId="b82f8178-7e84-41a3-a004-c52643dc1d20" providerId="ADAL" clId="{10B8672B-3209-401A-BE21-4BD271F2F73F}" dt="2024-02-29T18:37:00.960" v="370" actId="1076"/>
          <ac:picMkLst>
            <pc:docMk/>
            <pc:sldMk cId="618893578" sldId="269"/>
            <ac:picMk id="1042" creationId="{CF8BF8A0-827F-B606-0043-9DA3A6FCF422}"/>
          </ac:picMkLst>
        </pc:picChg>
        <pc:picChg chg="add mod">
          <ac:chgData name="Kohli, Manik" userId="b82f8178-7e84-41a3-a004-c52643dc1d20" providerId="ADAL" clId="{10B8672B-3209-401A-BE21-4BD271F2F73F}" dt="2024-02-29T17:11:41.651" v="362" actId="1076"/>
          <ac:picMkLst>
            <pc:docMk/>
            <pc:sldMk cId="618893578" sldId="269"/>
            <ac:picMk id="1044" creationId="{A81A35DC-3249-03FE-A2F6-CB9ECA16E1E9}"/>
          </ac:picMkLst>
        </pc:picChg>
      </pc:sldChg>
      <pc:sldChg chg="add">
        <pc:chgData name="Kohli, Manik" userId="b82f8178-7e84-41a3-a004-c52643dc1d20" providerId="ADAL" clId="{10B8672B-3209-401A-BE21-4BD271F2F73F}" dt="2024-02-29T19:25:18.877" v="415" actId="2890"/>
        <pc:sldMkLst>
          <pc:docMk/>
          <pc:sldMk cId="3419643802" sldId="270"/>
        </pc:sldMkLst>
      </pc:sldChg>
      <pc:sldChg chg="delSp modSp add mod delAnim">
        <pc:chgData name="Kohli, Manik" userId="b82f8178-7e84-41a3-a004-c52643dc1d20" providerId="ADAL" clId="{10B8672B-3209-401A-BE21-4BD271F2F73F}" dt="2024-02-29T19:25:54.616" v="438" actId="478"/>
        <pc:sldMkLst>
          <pc:docMk/>
          <pc:sldMk cId="4217492721" sldId="271"/>
        </pc:sldMkLst>
        <pc:spChg chg="del">
          <ac:chgData name="Kohli, Manik" userId="b82f8178-7e84-41a3-a004-c52643dc1d20" providerId="ADAL" clId="{10B8672B-3209-401A-BE21-4BD271F2F73F}" dt="2024-02-29T19:25:54.616" v="438" actId="478"/>
          <ac:spMkLst>
            <pc:docMk/>
            <pc:sldMk cId="4217492721" sldId="271"/>
            <ac:spMk id="5" creationId="{E2B72088-04C5-BCB6-FBB0-A215F44B378D}"/>
          </ac:spMkLst>
        </pc:spChg>
        <pc:spChg chg="del">
          <ac:chgData name="Kohli, Manik" userId="b82f8178-7e84-41a3-a004-c52643dc1d20" providerId="ADAL" clId="{10B8672B-3209-401A-BE21-4BD271F2F73F}" dt="2024-02-29T19:25:49.961" v="432" actId="478"/>
          <ac:spMkLst>
            <pc:docMk/>
            <pc:sldMk cId="4217492721" sldId="271"/>
            <ac:spMk id="15" creationId="{FAEE7761-62FA-2E48-0954-D23EF1176629}"/>
          </ac:spMkLst>
        </pc:spChg>
        <pc:spChg chg="del">
          <ac:chgData name="Kohli, Manik" userId="b82f8178-7e84-41a3-a004-c52643dc1d20" providerId="ADAL" clId="{10B8672B-3209-401A-BE21-4BD271F2F73F}" dt="2024-02-29T19:25:51.736" v="434" actId="478"/>
          <ac:spMkLst>
            <pc:docMk/>
            <pc:sldMk cId="4217492721" sldId="271"/>
            <ac:spMk id="17" creationId="{DCD816D4-EE4A-28DE-FBF0-752477672AA2}"/>
          </ac:spMkLst>
        </pc:spChg>
        <pc:cxnChg chg="del">
          <ac:chgData name="Kohli, Manik" userId="b82f8178-7e84-41a3-a004-c52643dc1d20" providerId="ADAL" clId="{10B8672B-3209-401A-BE21-4BD271F2F73F}" dt="2024-02-29T19:25:50.680" v="433" actId="478"/>
          <ac:cxnSpMkLst>
            <pc:docMk/>
            <pc:sldMk cId="4217492721" sldId="271"/>
            <ac:cxnSpMk id="13" creationId="{53660BAF-68C3-7D84-04A2-7A03C4E36DBC}"/>
          </ac:cxnSpMkLst>
        </pc:cxnChg>
        <pc:cxnChg chg="del mod">
          <ac:chgData name="Kohli, Manik" userId="b82f8178-7e84-41a3-a004-c52643dc1d20" providerId="ADAL" clId="{10B8672B-3209-401A-BE21-4BD271F2F73F}" dt="2024-02-29T19:25:53.447" v="437" actId="478"/>
          <ac:cxnSpMkLst>
            <pc:docMk/>
            <pc:sldMk cId="4217492721" sldId="271"/>
            <ac:cxnSpMk id="16" creationId="{9CBD438C-1156-3592-23F7-2575313A4F01}"/>
          </ac:cxnSpMkLst>
        </pc:cxnChg>
        <pc:cxnChg chg="del">
          <ac:chgData name="Kohli, Manik" userId="b82f8178-7e84-41a3-a004-c52643dc1d20" providerId="ADAL" clId="{10B8672B-3209-401A-BE21-4BD271F2F73F}" dt="2024-02-29T19:25:52.537" v="435" actId="478"/>
          <ac:cxnSpMkLst>
            <pc:docMk/>
            <pc:sldMk cId="4217492721" sldId="271"/>
            <ac:cxnSpMk id="18" creationId="{357DBA71-50CF-21EB-0498-098E7AEFDF0D}"/>
          </ac:cxnSpMkLst>
        </pc:cxnChg>
      </pc:sldChg>
      <pc:sldChg chg="delSp modSp add mod delAnim">
        <pc:chgData name="Kohli, Manik" userId="b82f8178-7e84-41a3-a004-c52643dc1d20" providerId="ADAL" clId="{10B8672B-3209-401A-BE21-4BD271F2F73F}" dt="2024-02-29T19:25:46.360" v="431" actId="478"/>
        <pc:sldMkLst>
          <pc:docMk/>
          <pc:sldMk cId="2899283893" sldId="272"/>
        </pc:sldMkLst>
        <pc:spChg chg="del mod">
          <ac:chgData name="Kohli, Manik" userId="b82f8178-7e84-41a3-a004-c52643dc1d20" providerId="ADAL" clId="{10B8672B-3209-401A-BE21-4BD271F2F73F}" dt="2024-02-29T19:25:46.360" v="431" actId="478"/>
          <ac:spMkLst>
            <pc:docMk/>
            <pc:sldMk cId="2899283893" sldId="272"/>
            <ac:spMk id="5" creationId="{E2B72088-04C5-BCB6-FBB0-A215F44B378D}"/>
          </ac:spMkLst>
        </pc:spChg>
        <pc:spChg chg="del">
          <ac:chgData name="Kohli, Manik" userId="b82f8178-7e84-41a3-a004-c52643dc1d20" providerId="ADAL" clId="{10B8672B-3209-401A-BE21-4BD271F2F73F}" dt="2024-02-29T19:25:42.760" v="427" actId="478"/>
          <ac:spMkLst>
            <pc:docMk/>
            <pc:sldMk cId="2899283893" sldId="272"/>
            <ac:spMk id="17" creationId="{DCD816D4-EE4A-28DE-FBF0-752477672AA2}"/>
          </ac:spMkLst>
        </pc:spChg>
        <pc:cxnChg chg="del">
          <ac:chgData name="Kohli, Manik" userId="b82f8178-7e84-41a3-a004-c52643dc1d20" providerId="ADAL" clId="{10B8672B-3209-401A-BE21-4BD271F2F73F}" dt="2024-02-29T19:25:45.063" v="429" actId="478"/>
          <ac:cxnSpMkLst>
            <pc:docMk/>
            <pc:sldMk cId="2899283893" sldId="272"/>
            <ac:cxnSpMk id="16" creationId="{9CBD438C-1156-3592-23F7-2575313A4F01}"/>
          </ac:cxnSpMkLst>
        </pc:cxnChg>
        <pc:cxnChg chg="del">
          <ac:chgData name="Kohli, Manik" userId="b82f8178-7e84-41a3-a004-c52643dc1d20" providerId="ADAL" clId="{10B8672B-3209-401A-BE21-4BD271F2F73F}" dt="2024-02-29T19:25:43.401" v="428" actId="478"/>
          <ac:cxnSpMkLst>
            <pc:docMk/>
            <pc:sldMk cId="2899283893" sldId="272"/>
            <ac:cxnSpMk id="18" creationId="{357DBA71-50CF-21EB-0498-098E7AEFDF0D}"/>
          </ac:cxnSpMkLst>
        </pc:cxnChg>
      </pc:sldChg>
      <pc:sldChg chg="delSp add mod delAnim">
        <pc:chgData name="Kohli, Manik" userId="b82f8178-7e84-41a3-a004-c52643dc1d20" providerId="ADAL" clId="{10B8672B-3209-401A-BE21-4BD271F2F73F}" dt="2024-02-29T19:25:38.775" v="426" actId="478"/>
        <pc:sldMkLst>
          <pc:docMk/>
          <pc:sldMk cId="302757573" sldId="273"/>
        </pc:sldMkLst>
        <pc:spChg chg="del">
          <ac:chgData name="Kohli, Manik" userId="b82f8178-7e84-41a3-a004-c52643dc1d20" providerId="ADAL" clId="{10B8672B-3209-401A-BE21-4BD271F2F73F}" dt="2024-02-29T19:25:38.775" v="426" actId="478"/>
          <ac:spMkLst>
            <pc:docMk/>
            <pc:sldMk cId="302757573" sldId="273"/>
            <ac:spMk id="17" creationId="{DCD816D4-EE4A-28DE-FBF0-752477672AA2}"/>
          </ac:spMkLst>
        </pc:spChg>
        <pc:cxnChg chg="del">
          <ac:chgData name="Kohli, Manik" userId="b82f8178-7e84-41a3-a004-c52643dc1d20" providerId="ADAL" clId="{10B8672B-3209-401A-BE21-4BD271F2F73F}" dt="2024-02-29T19:25:37.737" v="425" actId="478"/>
          <ac:cxnSpMkLst>
            <pc:docMk/>
            <pc:sldMk cId="302757573" sldId="273"/>
            <ac:cxnSpMk id="18" creationId="{357DBA71-50CF-21EB-0498-098E7AEFDF0D}"/>
          </ac:cxnSpMkLst>
        </pc:cxnChg>
      </pc:sldChg>
      <pc:sldChg chg="add">
        <pc:chgData name="Kohli, Manik" userId="b82f8178-7e84-41a3-a004-c52643dc1d20" providerId="ADAL" clId="{10B8672B-3209-401A-BE21-4BD271F2F73F}" dt="2024-02-29T19:25:34.141" v="424" actId="2890"/>
        <pc:sldMkLst>
          <pc:docMk/>
          <pc:sldMk cId="1302137662" sldId="274"/>
        </pc:sldMkLst>
      </pc:sldChg>
      <pc:sldChg chg="addSp delSp add mod addAnim delAnim">
        <pc:chgData name="Kohli, Manik" userId="b82f8178-7e84-41a3-a004-c52643dc1d20" providerId="ADAL" clId="{10B8672B-3209-401A-BE21-4BD271F2F73F}" dt="2024-02-29T19:26:15.213" v="442" actId="478"/>
        <pc:sldMkLst>
          <pc:docMk/>
          <pc:sldMk cId="3696756207" sldId="275"/>
        </pc:sldMkLst>
        <pc:grpChg chg="add del">
          <ac:chgData name="Kohli, Manik" userId="b82f8178-7e84-41a3-a004-c52643dc1d20" providerId="ADAL" clId="{10B8672B-3209-401A-BE21-4BD271F2F73F}" dt="2024-02-29T19:26:15.213" v="442" actId="478"/>
          <ac:grpSpMkLst>
            <pc:docMk/>
            <pc:sldMk cId="3696756207" sldId="275"/>
            <ac:grpSpMk id="6" creationId="{9D860664-FECB-1737-0EB2-5405DE40BC82}"/>
          </ac:grpSpMkLst>
        </pc:grpChg>
      </pc:sldChg>
      <pc:sldChg chg="delSp modSp add mod ord delAnim">
        <pc:chgData name="Kohli, Manik" userId="b82f8178-7e84-41a3-a004-c52643dc1d20" providerId="ADAL" clId="{10B8672B-3209-401A-BE21-4BD271F2F73F}" dt="2024-02-29T19:30:03.442" v="450"/>
        <pc:sldMkLst>
          <pc:docMk/>
          <pc:sldMk cId="1928450552" sldId="276"/>
        </pc:sldMkLst>
        <pc:spChg chg="del">
          <ac:chgData name="Kohli, Manik" userId="b82f8178-7e84-41a3-a004-c52643dc1d20" providerId="ADAL" clId="{10B8672B-3209-401A-BE21-4BD271F2F73F}" dt="2024-02-29T19:30:00.206" v="445" actId="478"/>
          <ac:spMkLst>
            <pc:docMk/>
            <pc:sldMk cId="1928450552" sldId="276"/>
            <ac:spMk id="7" creationId="{38EE3807-396C-C130-C108-C7014F94FFF8}"/>
          </ac:spMkLst>
        </pc:spChg>
        <pc:spChg chg="del">
          <ac:chgData name="Kohli, Manik" userId="b82f8178-7e84-41a3-a004-c52643dc1d20" providerId="ADAL" clId="{10B8672B-3209-401A-BE21-4BD271F2F73F}" dt="2024-02-29T19:30:00.988" v="446" actId="478"/>
          <ac:spMkLst>
            <pc:docMk/>
            <pc:sldMk cId="1928450552" sldId="276"/>
            <ac:spMk id="8" creationId="{3672CDF7-F112-4D86-3C4B-FC05BDCA4B7E}"/>
          </ac:spMkLst>
        </pc:spChg>
        <pc:spChg chg="del">
          <ac:chgData name="Kohli, Manik" userId="b82f8178-7e84-41a3-a004-c52643dc1d20" providerId="ADAL" clId="{10B8672B-3209-401A-BE21-4BD271F2F73F}" dt="2024-02-29T19:30:02.540" v="448" actId="478"/>
          <ac:spMkLst>
            <pc:docMk/>
            <pc:sldMk cId="1928450552" sldId="276"/>
            <ac:spMk id="9" creationId="{6C794E38-7920-2FE1-C0D8-4AEE1F14AC31}"/>
          </ac:spMkLst>
        </pc:spChg>
        <pc:cxnChg chg="del mod">
          <ac:chgData name="Kohli, Manik" userId="b82f8178-7e84-41a3-a004-c52643dc1d20" providerId="ADAL" clId="{10B8672B-3209-401A-BE21-4BD271F2F73F}" dt="2024-02-29T19:30:01.594" v="447" actId="478"/>
          <ac:cxnSpMkLst>
            <pc:docMk/>
            <pc:sldMk cId="1928450552" sldId="276"/>
            <ac:cxnSpMk id="13" creationId="{4335EA20-A260-F9A6-9030-F6CC51B3EB29}"/>
          </ac:cxnSpMkLst>
        </pc:cxnChg>
      </pc:sldChg>
      <pc:sldChg chg="delSp modSp add mod ord delAnim">
        <pc:chgData name="Kohli, Manik" userId="b82f8178-7e84-41a3-a004-c52643dc1d20" providerId="ADAL" clId="{10B8672B-3209-401A-BE21-4BD271F2F73F}" dt="2024-02-29T19:30:10.794" v="456"/>
        <pc:sldMkLst>
          <pc:docMk/>
          <pc:sldMk cId="476255806" sldId="277"/>
        </pc:sldMkLst>
        <pc:spChg chg="del">
          <ac:chgData name="Kohli, Manik" userId="b82f8178-7e84-41a3-a004-c52643dc1d20" providerId="ADAL" clId="{10B8672B-3209-401A-BE21-4BD271F2F73F}" dt="2024-02-29T19:30:07.244" v="452" actId="478"/>
          <ac:spMkLst>
            <pc:docMk/>
            <pc:sldMk cId="476255806" sldId="277"/>
            <ac:spMk id="8" creationId="{3672CDF7-F112-4D86-3C4B-FC05BDCA4B7E}"/>
          </ac:spMkLst>
        </pc:spChg>
        <pc:spChg chg="del">
          <ac:chgData name="Kohli, Manik" userId="b82f8178-7e84-41a3-a004-c52643dc1d20" providerId="ADAL" clId="{10B8672B-3209-401A-BE21-4BD271F2F73F}" dt="2024-02-29T19:30:08.668" v="454" actId="478"/>
          <ac:spMkLst>
            <pc:docMk/>
            <pc:sldMk cId="476255806" sldId="277"/>
            <ac:spMk id="9" creationId="{6C794E38-7920-2FE1-C0D8-4AEE1F14AC31}"/>
          </ac:spMkLst>
        </pc:spChg>
        <pc:cxnChg chg="del mod">
          <ac:chgData name="Kohli, Manik" userId="b82f8178-7e84-41a3-a004-c52643dc1d20" providerId="ADAL" clId="{10B8672B-3209-401A-BE21-4BD271F2F73F}" dt="2024-02-29T19:30:07.819" v="453" actId="478"/>
          <ac:cxnSpMkLst>
            <pc:docMk/>
            <pc:sldMk cId="476255806" sldId="277"/>
            <ac:cxnSpMk id="13" creationId="{4335EA20-A260-F9A6-9030-F6CC51B3EB29}"/>
          </ac:cxnSpMkLst>
        </pc:cxnChg>
      </pc:sldChg>
    </pc:docChg>
  </pc:docChgLst>
  <pc:docChgLst>
    <pc:chgData name="Kohli, Manik" userId="b82f8178-7e84-41a3-a004-c52643dc1d20" providerId="ADAL" clId="{51758EF9-8DB0-4D27-8E3B-D6D4A516719E}"/>
    <pc:docChg chg="undo redo custSel addSld delSld modSld">
      <pc:chgData name="Kohli, Manik" userId="b82f8178-7e84-41a3-a004-c52643dc1d20" providerId="ADAL" clId="{51758EF9-8DB0-4D27-8E3B-D6D4A516719E}" dt="2024-09-12T13:35:21.109" v="504" actId="6549"/>
      <pc:docMkLst>
        <pc:docMk/>
      </pc:docMkLst>
      <pc:sldChg chg="modSp mod">
        <pc:chgData name="Kohli, Manik" userId="b82f8178-7e84-41a3-a004-c52643dc1d20" providerId="ADAL" clId="{51758EF9-8DB0-4D27-8E3B-D6D4A516719E}" dt="2024-09-12T13:22:12.936" v="63" actId="20577"/>
        <pc:sldMkLst>
          <pc:docMk/>
          <pc:sldMk cId="1584577814" sldId="257"/>
        </pc:sldMkLst>
        <pc:spChg chg="mod">
          <ac:chgData name="Kohli, Manik" userId="b82f8178-7e84-41a3-a004-c52643dc1d20" providerId="ADAL" clId="{51758EF9-8DB0-4D27-8E3B-D6D4A516719E}" dt="2024-09-12T13:22:12.936" v="63" actId="20577"/>
          <ac:spMkLst>
            <pc:docMk/>
            <pc:sldMk cId="1584577814" sldId="257"/>
            <ac:spMk id="5" creationId="{00000000-0000-0000-0000-000000000000}"/>
          </ac:spMkLst>
        </pc:spChg>
      </pc:sldChg>
      <pc:sldChg chg="del">
        <pc:chgData name="Kohli, Manik" userId="b82f8178-7e84-41a3-a004-c52643dc1d20" providerId="ADAL" clId="{51758EF9-8DB0-4D27-8E3B-D6D4A516719E}" dt="2024-09-12T13:19:05.961" v="4" actId="47"/>
        <pc:sldMkLst>
          <pc:docMk/>
          <pc:sldMk cId="2963633121" sldId="258"/>
        </pc:sldMkLst>
      </pc:sldChg>
      <pc:sldChg chg="del">
        <pc:chgData name="Kohli, Manik" userId="b82f8178-7e84-41a3-a004-c52643dc1d20" providerId="ADAL" clId="{51758EF9-8DB0-4D27-8E3B-D6D4A516719E}" dt="2024-09-12T13:19:00.357" v="3" actId="47"/>
        <pc:sldMkLst>
          <pc:docMk/>
          <pc:sldMk cId="2205213692" sldId="259"/>
        </pc:sldMkLst>
      </pc:sldChg>
      <pc:sldChg chg="addSp modSp">
        <pc:chgData name="Kohli, Manik" userId="b82f8178-7e84-41a3-a004-c52643dc1d20" providerId="ADAL" clId="{51758EF9-8DB0-4D27-8E3B-D6D4A516719E}" dt="2024-09-12T13:31:34.118" v="359"/>
        <pc:sldMkLst>
          <pc:docMk/>
          <pc:sldMk cId="3492634341" sldId="260"/>
        </pc:sldMkLst>
        <pc:spChg chg="add mod">
          <ac:chgData name="Kohli, Manik" userId="b82f8178-7e84-41a3-a004-c52643dc1d20" providerId="ADAL" clId="{51758EF9-8DB0-4D27-8E3B-D6D4A516719E}" dt="2024-09-12T13:31:34.118" v="359"/>
          <ac:spMkLst>
            <pc:docMk/>
            <pc:sldMk cId="3492634341" sldId="260"/>
            <ac:spMk id="2" creationId="{C0314900-A6F7-3264-17A9-E02DA43DD5F5}"/>
          </ac:spMkLst>
        </pc:spChg>
      </pc:sldChg>
      <pc:sldChg chg="del">
        <pc:chgData name="Kohli, Manik" userId="b82f8178-7e84-41a3-a004-c52643dc1d20" providerId="ADAL" clId="{51758EF9-8DB0-4D27-8E3B-D6D4A516719E}" dt="2024-09-12T13:20:41.420" v="13" actId="47"/>
        <pc:sldMkLst>
          <pc:docMk/>
          <pc:sldMk cId="227562471" sldId="262"/>
        </pc:sldMkLst>
      </pc:sldChg>
      <pc:sldChg chg="modAnim">
        <pc:chgData name="Kohli, Manik" userId="b82f8178-7e84-41a3-a004-c52643dc1d20" providerId="ADAL" clId="{51758EF9-8DB0-4D27-8E3B-D6D4A516719E}" dt="2024-09-12T13:20:37.152" v="12"/>
        <pc:sldMkLst>
          <pc:docMk/>
          <pc:sldMk cId="2725417600" sldId="263"/>
        </pc:sldMkLst>
      </pc:sldChg>
      <pc:sldChg chg="modSp mod">
        <pc:chgData name="Kohli, Manik" userId="b82f8178-7e84-41a3-a004-c52643dc1d20" providerId="ADAL" clId="{51758EF9-8DB0-4D27-8E3B-D6D4A516719E}" dt="2024-09-12T13:35:21.109" v="504" actId="6549"/>
        <pc:sldMkLst>
          <pc:docMk/>
          <pc:sldMk cId="1910793764" sldId="266"/>
        </pc:sldMkLst>
        <pc:spChg chg="mod">
          <ac:chgData name="Kohli, Manik" userId="b82f8178-7e84-41a3-a004-c52643dc1d20" providerId="ADAL" clId="{51758EF9-8DB0-4D27-8E3B-D6D4A516719E}" dt="2024-09-12T13:35:21.109" v="504" actId="6549"/>
          <ac:spMkLst>
            <pc:docMk/>
            <pc:sldMk cId="1910793764" sldId="266"/>
            <ac:spMk id="5" creationId="{4189CAB8-A4B7-2B79-E6B3-FFC1AC9C901D}"/>
          </ac:spMkLst>
        </pc:spChg>
      </pc:sldChg>
      <pc:sldChg chg="modSp mod modAnim">
        <pc:chgData name="Kohli, Manik" userId="b82f8178-7e84-41a3-a004-c52643dc1d20" providerId="ADAL" clId="{51758EF9-8DB0-4D27-8E3B-D6D4A516719E}" dt="2024-09-12T13:19:42.451" v="9" actId="166"/>
        <pc:sldMkLst>
          <pc:docMk/>
          <pc:sldMk cId="3419643802" sldId="270"/>
        </pc:sldMkLst>
        <pc:cxnChg chg="ord">
          <ac:chgData name="Kohli, Manik" userId="b82f8178-7e84-41a3-a004-c52643dc1d20" providerId="ADAL" clId="{51758EF9-8DB0-4D27-8E3B-D6D4A516719E}" dt="2024-09-12T13:19:42.451" v="9" actId="166"/>
          <ac:cxnSpMkLst>
            <pc:docMk/>
            <pc:sldMk cId="3419643802" sldId="270"/>
            <ac:cxnSpMk id="13" creationId="{4335EA20-A260-F9A6-9030-F6CC51B3EB29}"/>
          </ac:cxnSpMkLst>
        </pc:cxnChg>
      </pc:sldChg>
      <pc:sldChg chg="del">
        <pc:chgData name="Kohli, Manik" userId="b82f8178-7e84-41a3-a004-c52643dc1d20" providerId="ADAL" clId="{51758EF9-8DB0-4D27-8E3B-D6D4A516719E}" dt="2024-09-12T13:18:42.763" v="0" actId="47"/>
        <pc:sldMkLst>
          <pc:docMk/>
          <pc:sldMk cId="4217492721" sldId="271"/>
        </pc:sldMkLst>
      </pc:sldChg>
      <pc:sldChg chg="del">
        <pc:chgData name="Kohli, Manik" userId="b82f8178-7e84-41a3-a004-c52643dc1d20" providerId="ADAL" clId="{51758EF9-8DB0-4D27-8E3B-D6D4A516719E}" dt="2024-09-12T13:18:44.294" v="1" actId="47"/>
        <pc:sldMkLst>
          <pc:docMk/>
          <pc:sldMk cId="2899283893" sldId="272"/>
        </pc:sldMkLst>
      </pc:sldChg>
      <pc:sldChg chg="del">
        <pc:chgData name="Kohli, Manik" userId="b82f8178-7e84-41a3-a004-c52643dc1d20" providerId="ADAL" clId="{51758EF9-8DB0-4D27-8E3B-D6D4A516719E}" dt="2024-09-12T13:18:45.310" v="2" actId="47"/>
        <pc:sldMkLst>
          <pc:docMk/>
          <pc:sldMk cId="302757573" sldId="273"/>
        </pc:sldMkLst>
      </pc:sldChg>
      <pc:sldChg chg="add del">
        <pc:chgData name="Kohli, Manik" userId="b82f8178-7e84-41a3-a004-c52643dc1d20" providerId="ADAL" clId="{51758EF9-8DB0-4D27-8E3B-D6D4A516719E}" dt="2024-09-12T13:20:33.541" v="11" actId="2890"/>
        <pc:sldMkLst>
          <pc:docMk/>
          <pc:sldMk cId="1229879249" sldId="276"/>
        </pc:sldMkLst>
      </pc:sldChg>
      <pc:sldChg chg="addSp delSp modSp add mod delAnim modAnim">
        <pc:chgData name="Kohli, Manik" userId="b82f8178-7e84-41a3-a004-c52643dc1d20" providerId="ADAL" clId="{51758EF9-8DB0-4D27-8E3B-D6D4A516719E}" dt="2024-09-12T13:34:17.790" v="470"/>
        <pc:sldMkLst>
          <pc:docMk/>
          <pc:sldMk cId="1303027954" sldId="276"/>
        </pc:sldMkLst>
        <pc:spChg chg="add mod">
          <ac:chgData name="Kohli, Manik" userId="b82f8178-7e84-41a3-a004-c52643dc1d20" providerId="ADAL" clId="{51758EF9-8DB0-4D27-8E3B-D6D4A516719E}" dt="2024-09-12T13:32:01.470" v="400" actId="1035"/>
          <ac:spMkLst>
            <pc:docMk/>
            <pc:sldMk cId="1303027954" sldId="276"/>
            <ac:spMk id="3" creationId="{CFB68B34-839B-BCCA-5DB1-C79354AE458F}"/>
          </ac:spMkLst>
        </pc:spChg>
        <pc:spChg chg="del">
          <ac:chgData name="Kohli, Manik" userId="b82f8178-7e84-41a3-a004-c52643dc1d20" providerId="ADAL" clId="{51758EF9-8DB0-4D27-8E3B-D6D4A516719E}" dt="2024-09-12T13:22:22.804" v="65" actId="478"/>
          <ac:spMkLst>
            <pc:docMk/>
            <pc:sldMk cId="1303027954" sldId="276"/>
            <ac:spMk id="4" creationId="{A3CFFE98-F797-CC83-7564-9E144EB5D2A9}"/>
          </ac:spMkLst>
        </pc:spChg>
        <pc:spChg chg="add mod">
          <ac:chgData name="Kohli, Manik" userId="b82f8178-7e84-41a3-a004-c52643dc1d20" providerId="ADAL" clId="{51758EF9-8DB0-4D27-8E3B-D6D4A516719E}" dt="2024-09-12T13:24:59.461" v="82" actId="1076"/>
          <ac:spMkLst>
            <pc:docMk/>
            <pc:sldMk cId="1303027954" sldId="276"/>
            <ac:spMk id="5" creationId="{5988CFA5-1922-2206-38EF-3145B3B5819B}"/>
          </ac:spMkLst>
        </pc:spChg>
        <pc:spChg chg="add del mod">
          <ac:chgData name="Kohli, Manik" userId="b82f8178-7e84-41a3-a004-c52643dc1d20" providerId="ADAL" clId="{51758EF9-8DB0-4D27-8E3B-D6D4A516719E}" dt="2024-09-12T13:28:37.709" v="146" actId="478"/>
          <ac:spMkLst>
            <pc:docMk/>
            <pc:sldMk cId="1303027954" sldId="276"/>
            <ac:spMk id="10" creationId="{C6A19071-755E-1D01-EFAF-70E70D2BC0E7}"/>
          </ac:spMkLst>
        </pc:spChg>
        <pc:spChg chg="add mod">
          <ac:chgData name="Kohli, Manik" userId="b82f8178-7e84-41a3-a004-c52643dc1d20" providerId="ADAL" clId="{51758EF9-8DB0-4D27-8E3B-D6D4A516719E}" dt="2024-09-12T13:34:11.950" v="468" actId="1076"/>
          <ac:spMkLst>
            <pc:docMk/>
            <pc:sldMk cId="1303027954" sldId="276"/>
            <ac:spMk id="11" creationId="{17352E84-D2B8-8546-EA3A-E30CB4D5F2DA}"/>
          </ac:spMkLst>
        </pc:spChg>
        <pc:spChg chg="add mod">
          <ac:chgData name="Kohli, Manik" userId="b82f8178-7e84-41a3-a004-c52643dc1d20" providerId="ADAL" clId="{51758EF9-8DB0-4D27-8E3B-D6D4A516719E}" dt="2024-09-12T13:31:56.608" v="383" actId="20577"/>
          <ac:spMkLst>
            <pc:docMk/>
            <pc:sldMk cId="1303027954" sldId="276"/>
            <ac:spMk id="13" creationId="{B9673383-54AA-85D4-F0BF-3F13BBD11EEB}"/>
          </ac:spMkLst>
        </pc:spChg>
        <pc:picChg chg="add mod">
          <ac:chgData name="Kohli, Manik" userId="b82f8178-7e84-41a3-a004-c52643dc1d20" providerId="ADAL" clId="{51758EF9-8DB0-4D27-8E3B-D6D4A516719E}" dt="2024-09-12T13:32:01.470" v="400" actId="1035"/>
          <ac:picMkLst>
            <pc:docMk/>
            <pc:sldMk cId="1303027954" sldId="276"/>
            <ac:picMk id="2" creationId="{36A607BA-0198-A54D-0437-11218FC85166}"/>
          </ac:picMkLst>
        </pc:picChg>
        <pc:picChg chg="del">
          <ac:chgData name="Kohli, Manik" userId="b82f8178-7e84-41a3-a004-c52643dc1d20" providerId="ADAL" clId="{51758EF9-8DB0-4D27-8E3B-D6D4A516719E}" dt="2024-09-12T13:22:23.925" v="66" actId="478"/>
          <ac:picMkLst>
            <pc:docMk/>
            <pc:sldMk cId="1303027954" sldId="276"/>
            <ac:picMk id="1026" creationId="{5BA895F5-D379-60D7-FF6A-180784531D4E}"/>
          </ac:picMkLst>
        </pc:picChg>
        <pc:picChg chg="add mod">
          <ac:chgData name="Kohli, Manik" userId="b82f8178-7e84-41a3-a004-c52643dc1d20" providerId="ADAL" clId="{51758EF9-8DB0-4D27-8E3B-D6D4A516719E}" dt="2024-09-12T13:32:04.044" v="401" actId="1076"/>
          <ac:picMkLst>
            <pc:docMk/>
            <pc:sldMk cId="1303027954" sldId="276"/>
            <ac:picMk id="1028" creationId="{9CA323E8-D52E-148B-7611-21560D77E61D}"/>
          </ac:picMkLst>
        </pc:picChg>
        <pc:cxnChg chg="add mod">
          <ac:chgData name="Kohli, Manik" userId="b82f8178-7e84-41a3-a004-c52643dc1d20" providerId="ADAL" clId="{51758EF9-8DB0-4D27-8E3B-D6D4A516719E}" dt="2024-09-12T13:24:59.461" v="82" actId="1076"/>
          <ac:cxnSpMkLst>
            <pc:docMk/>
            <pc:sldMk cId="1303027954" sldId="276"/>
            <ac:cxnSpMk id="6" creationId="{5A8D26C7-86B9-636D-A87E-64E951EDD294}"/>
          </ac:cxnSpMkLst>
        </pc:cxnChg>
        <pc:cxnChg chg="add mod">
          <ac:chgData name="Kohli, Manik" userId="b82f8178-7e84-41a3-a004-c52643dc1d20" providerId="ADAL" clId="{51758EF9-8DB0-4D27-8E3B-D6D4A516719E}" dt="2024-09-12T13:32:01.470" v="400" actId="1035"/>
          <ac:cxnSpMkLst>
            <pc:docMk/>
            <pc:sldMk cId="1303027954" sldId="276"/>
            <ac:cxnSpMk id="7" creationId="{CBC9D6C1-D798-C4A0-A50B-5E3564A39761}"/>
          </ac:cxnSpMkLst>
        </pc:cxnChg>
      </pc:sldChg>
      <pc:sldChg chg="del">
        <pc:chgData name="Kohli, Manik" userId="b82f8178-7e84-41a3-a004-c52643dc1d20" providerId="ADAL" clId="{51758EF9-8DB0-4D27-8E3B-D6D4A516719E}" dt="2024-09-12T13:19:08.178" v="5" actId="47"/>
        <pc:sldMkLst>
          <pc:docMk/>
          <pc:sldMk cId="1928450552" sldId="276"/>
        </pc:sldMkLst>
      </pc:sldChg>
      <pc:sldChg chg="del">
        <pc:chgData name="Kohli, Manik" userId="b82f8178-7e84-41a3-a004-c52643dc1d20" providerId="ADAL" clId="{51758EF9-8DB0-4D27-8E3B-D6D4A516719E}" dt="2024-09-12T13:19:10.006" v="6" actId="47"/>
        <pc:sldMkLst>
          <pc:docMk/>
          <pc:sldMk cId="476255806" sldId="277"/>
        </pc:sldMkLst>
      </pc:sldChg>
    </pc:docChg>
  </pc:docChgLst>
  <pc:docChgLst>
    <pc:chgData name="Kohli, Manik" userId="b82f8178-7e84-41a3-a004-c52643dc1d20" providerId="ADAL" clId="{1C1E9EEC-5344-488F-81BE-1ADC3BE8094F}"/>
    <pc:docChg chg="undo custSel addSld modSld">
      <pc:chgData name="Kohli, Manik" userId="b82f8178-7e84-41a3-a004-c52643dc1d20" providerId="ADAL" clId="{1C1E9EEC-5344-488F-81BE-1ADC3BE8094F}" dt="2024-10-14T12:46:04.284" v="837" actId="1036"/>
      <pc:docMkLst>
        <pc:docMk/>
      </pc:docMkLst>
      <pc:sldChg chg="modSp mod">
        <pc:chgData name="Kohli, Manik" userId="b82f8178-7e84-41a3-a004-c52643dc1d20" providerId="ADAL" clId="{1C1E9EEC-5344-488F-81BE-1ADC3BE8094F}" dt="2024-10-14T12:27:43.702" v="17" actId="20577"/>
        <pc:sldMkLst>
          <pc:docMk/>
          <pc:sldMk cId="1910793764" sldId="266"/>
        </pc:sldMkLst>
        <pc:spChg chg="mod">
          <ac:chgData name="Kohli, Manik" userId="b82f8178-7e84-41a3-a004-c52643dc1d20" providerId="ADAL" clId="{1C1E9EEC-5344-488F-81BE-1ADC3BE8094F}" dt="2024-10-14T12:27:43.702" v="17" actId="20577"/>
          <ac:spMkLst>
            <pc:docMk/>
            <pc:sldMk cId="1910793764" sldId="266"/>
            <ac:spMk id="5" creationId="{4189CAB8-A4B7-2B79-E6B3-FFC1AC9C901D}"/>
          </ac:spMkLst>
        </pc:spChg>
      </pc:sldChg>
      <pc:sldChg chg="modSp mod">
        <pc:chgData name="Kohli, Manik" userId="b82f8178-7e84-41a3-a004-c52643dc1d20" providerId="ADAL" clId="{1C1E9EEC-5344-488F-81BE-1ADC3BE8094F}" dt="2024-10-14T12:31:07.998" v="134" actId="20577"/>
        <pc:sldMkLst>
          <pc:docMk/>
          <pc:sldMk cId="3419643802" sldId="270"/>
        </pc:sldMkLst>
        <pc:spChg chg="mod">
          <ac:chgData name="Kohli, Manik" userId="b82f8178-7e84-41a3-a004-c52643dc1d20" providerId="ADAL" clId="{1C1E9EEC-5344-488F-81BE-1ADC3BE8094F}" dt="2024-10-14T12:31:07.998" v="134" actId="20577"/>
          <ac:spMkLst>
            <pc:docMk/>
            <pc:sldMk cId="3419643802" sldId="270"/>
            <ac:spMk id="22" creationId="{BD20831E-680A-CB7A-8282-DF461523A41A}"/>
          </ac:spMkLst>
        </pc:spChg>
      </pc:sldChg>
      <pc:sldChg chg="modSp mod">
        <pc:chgData name="Kohli, Manik" userId="b82f8178-7e84-41a3-a004-c52643dc1d20" providerId="ADAL" clId="{1C1E9EEC-5344-488F-81BE-1ADC3BE8094F}" dt="2024-10-14T12:31:30.540" v="139" actId="167"/>
        <pc:sldMkLst>
          <pc:docMk/>
          <pc:sldMk cId="1302137662" sldId="274"/>
        </pc:sldMkLst>
        <pc:spChg chg="mod ord">
          <ac:chgData name="Kohli, Manik" userId="b82f8178-7e84-41a3-a004-c52643dc1d20" providerId="ADAL" clId="{1C1E9EEC-5344-488F-81BE-1ADC3BE8094F}" dt="2024-10-14T12:31:26.496" v="138" actId="167"/>
          <ac:spMkLst>
            <pc:docMk/>
            <pc:sldMk cId="1302137662" sldId="274"/>
            <ac:spMk id="3" creationId="{24E83388-5C09-A904-F1DC-38D61C4DD812}"/>
          </ac:spMkLst>
        </pc:spChg>
        <pc:graphicFrameChg chg="mod">
          <ac:chgData name="Kohli, Manik" userId="b82f8178-7e84-41a3-a004-c52643dc1d20" providerId="ADAL" clId="{1C1E9EEC-5344-488F-81BE-1ADC3BE8094F}" dt="2024-10-14T12:31:30.540" v="139" actId="167"/>
          <ac:graphicFrameMkLst>
            <pc:docMk/>
            <pc:sldMk cId="1302137662" sldId="274"/>
            <ac:graphicFrameMk id="4" creationId="{8BEF9D37-78D3-D091-0DB8-2AED78B24651}"/>
          </ac:graphicFrameMkLst>
        </pc:graphicFrameChg>
      </pc:sldChg>
      <pc:sldChg chg="addSp delSp modSp add mod modAnim">
        <pc:chgData name="Kohli, Manik" userId="b82f8178-7e84-41a3-a004-c52643dc1d20" providerId="ADAL" clId="{1C1E9EEC-5344-488F-81BE-1ADC3BE8094F}" dt="2024-10-14T12:46:04.284" v="837" actId="1036"/>
        <pc:sldMkLst>
          <pc:docMk/>
          <pc:sldMk cId="1804029275" sldId="277"/>
        </pc:sldMkLst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2" creationId="{6D6B3BC5-7C61-456E-0911-EAF40285D86F}"/>
          </ac:spMkLst>
        </pc:spChg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3" creationId="{24E83388-5C09-A904-F1DC-38D61C4DD812}"/>
          </ac:spMkLst>
        </pc:spChg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5" creationId="{E2B72088-04C5-BCB6-FBB0-A215F44B378D}"/>
          </ac:spMkLst>
        </pc:spChg>
        <pc:spChg chg="add mod">
          <ac:chgData name="Kohli, Manik" userId="b82f8178-7e84-41a3-a004-c52643dc1d20" providerId="ADAL" clId="{1C1E9EEC-5344-488F-81BE-1ADC3BE8094F}" dt="2024-10-14T12:44:24.423" v="686" actId="20577"/>
          <ac:spMkLst>
            <pc:docMk/>
            <pc:sldMk cId="1804029275" sldId="277"/>
            <ac:spMk id="6" creationId="{252C5512-4818-6CC6-1897-410A897F9533}"/>
          </ac:spMkLst>
        </pc:spChg>
        <pc:spChg chg="add mod">
          <ac:chgData name="Kohli, Manik" userId="b82f8178-7e84-41a3-a004-c52643dc1d20" providerId="ADAL" clId="{1C1E9EEC-5344-488F-81BE-1ADC3BE8094F}" dt="2024-10-14T12:46:04.284" v="837" actId="1036"/>
          <ac:spMkLst>
            <pc:docMk/>
            <pc:sldMk cId="1804029275" sldId="277"/>
            <ac:spMk id="7" creationId="{5343B3E7-244D-6CD6-8597-D98F43D1F818}"/>
          </ac:spMkLst>
        </pc:spChg>
        <pc:spChg chg="add mod">
          <ac:chgData name="Kohli, Manik" userId="b82f8178-7e84-41a3-a004-c52643dc1d20" providerId="ADAL" clId="{1C1E9EEC-5344-488F-81BE-1ADC3BE8094F}" dt="2024-10-14T12:46:04.284" v="837" actId="1036"/>
          <ac:spMkLst>
            <pc:docMk/>
            <pc:sldMk cId="1804029275" sldId="277"/>
            <ac:spMk id="8" creationId="{E51776D2-59C0-4D93-17C0-3F3BA05E4083}"/>
          </ac:spMkLst>
        </pc:spChg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9" creationId="{FC7AB3DE-8B18-DCFF-6D46-429B31C5A85E}"/>
          </ac:spMkLst>
        </pc:spChg>
        <pc:spChg chg="add mod">
          <ac:chgData name="Kohli, Manik" userId="b82f8178-7e84-41a3-a004-c52643dc1d20" providerId="ADAL" clId="{1C1E9EEC-5344-488F-81BE-1ADC3BE8094F}" dt="2024-10-14T12:46:04.284" v="837" actId="1036"/>
          <ac:spMkLst>
            <pc:docMk/>
            <pc:sldMk cId="1804029275" sldId="277"/>
            <ac:spMk id="11" creationId="{A06CF6B0-7888-10E2-F4D5-D0C05E989B07}"/>
          </ac:spMkLst>
        </pc:spChg>
        <pc:spChg chg="add del mod">
          <ac:chgData name="Kohli, Manik" userId="b82f8178-7e84-41a3-a004-c52643dc1d20" providerId="ADAL" clId="{1C1E9EEC-5344-488F-81BE-1ADC3BE8094F}" dt="2024-10-14T12:42:40.676" v="505" actId="478"/>
          <ac:spMkLst>
            <pc:docMk/>
            <pc:sldMk cId="1804029275" sldId="277"/>
            <ac:spMk id="12" creationId="{320D9E3E-9254-F037-42B2-A3A5890ABF80}"/>
          </ac:spMkLst>
        </pc:spChg>
        <pc:spChg chg="add del mod">
          <ac:chgData name="Kohli, Manik" userId="b82f8178-7e84-41a3-a004-c52643dc1d20" providerId="ADAL" clId="{1C1E9EEC-5344-488F-81BE-1ADC3BE8094F}" dt="2024-10-14T12:46:00.886" v="832" actId="478"/>
          <ac:spMkLst>
            <pc:docMk/>
            <pc:sldMk cId="1804029275" sldId="277"/>
            <ac:spMk id="14" creationId="{444A2C13-B3A9-6B36-E87D-E82797196018}"/>
          </ac:spMkLst>
        </pc:spChg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15" creationId="{FAEE7761-62FA-2E48-0954-D23EF1176629}"/>
          </ac:spMkLst>
        </pc:spChg>
        <pc:spChg chg="del">
          <ac:chgData name="Kohli, Manik" userId="b82f8178-7e84-41a3-a004-c52643dc1d20" providerId="ADAL" clId="{1C1E9EEC-5344-488F-81BE-1ADC3BE8094F}" dt="2024-10-14T12:39:53.331" v="141" actId="478"/>
          <ac:spMkLst>
            <pc:docMk/>
            <pc:sldMk cId="1804029275" sldId="277"/>
            <ac:spMk id="17" creationId="{DCD816D4-EE4A-28DE-FBF0-752477672AA2}"/>
          </ac:spMkLst>
        </pc:spChg>
        <pc:graphicFrameChg chg="del">
          <ac:chgData name="Kohli, Manik" userId="b82f8178-7e84-41a3-a004-c52643dc1d20" providerId="ADAL" clId="{1C1E9EEC-5344-488F-81BE-1ADC3BE8094F}" dt="2024-10-14T12:39:53.331" v="141" actId="478"/>
          <ac:graphicFrameMkLst>
            <pc:docMk/>
            <pc:sldMk cId="1804029275" sldId="277"/>
            <ac:graphicFrameMk id="4" creationId="{8BEF9D37-78D3-D091-0DB8-2AED78B24651}"/>
          </ac:graphicFrameMkLst>
        </pc:graphicFrameChg>
        <pc:cxnChg chg="del">
          <ac:chgData name="Kohli, Manik" userId="b82f8178-7e84-41a3-a004-c52643dc1d20" providerId="ADAL" clId="{1C1E9EEC-5344-488F-81BE-1ADC3BE8094F}" dt="2024-10-14T12:39:53.331" v="141" actId="478"/>
          <ac:cxnSpMkLst>
            <pc:docMk/>
            <pc:sldMk cId="1804029275" sldId="277"/>
            <ac:cxnSpMk id="10" creationId="{0CCC13F3-8363-D15F-0BC3-D13968C74CD8}"/>
          </ac:cxnSpMkLst>
        </pc:cxnChg>
        <pc:cxnChg chg="del">
          <ac:chgData name="Kohli, Manik" userId="b82f8178-7e84-41a3-a004-c52643dc1d20" providerId="ADAL" clId="{1C1E9EEC-5344-488F-81BE-1ADC3BE8094F}" dt="2024-10-14T12:39:53.331" v="141" actId="478"/>
          <ac:cxnSpMkLst>
            <pc:docMk/>
            <pc:sldMk cId="1804029275" sldId="277"/>
            <ac:cxnSpMk id="13" creationId="{53660BAF-68C3-7D84-04A2-7A03C4E36DBC}"/>
          </ac:cxnSpMkLst>
        </pc:cxnChg>
        <pc:cxnChg chg="del">
          <ac:chgData name="Kohli, Manik" userId="b82f8178-7e84-41a3-a004-c52643dc1d20" providerId="ADAL" clId="{1C1E9EEC-5344-488F-81BE-1ADC3BE8094F}" dt="2024-10-14T12:39:53.331" v="141" actId="478"/>
          <ac:cxnSpMkLst>
            <pc:docMk/>
            <pc:sldMk cId="1804029275" sldId="277"/>
            <ac:cxnSpMk id="16" creationId="{9CBD438C-1156-3592-23F7-2575313A4F01}"/>
          </ac:cxnSpMkLst>
        </pc:cxnChg>
        <pc:cxnChg chg="del">
          <ac:chgData name="Kohli, Manik" userId="b82f8178-7e84-41a3-a004-c52643dc1d20" providerId="ADAL" clId="{1C1E9EEC-5344-488F-81BE-1ADC3BE8094F}" dt="2024-10-14T12:39:53.331" v="141" actId="478"/>
          <ac:cxnSpMkLst>
            <pc:docMk/>
            <pc:sldMk cId="1804029275" sldId="277"/>
            <ac:cxnSpMk id="18" creationId="{357DBA71-50CF-21EB-0498-098E7AEFDF0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24BD0-B137-4FD7-9E12-A45288927F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0F8FB3-1834-4F9F-B05E-AEB22BEF5BD3}">
      <dgm:prSet phldrT="[Text]"/>
      <dgm:spPr/>
      <dgm:t>
        <a:bodyPr/>
        <a:lstStyle/>
        <a:p>
          <a:r>
            <a:rPr lang="en-GB" dirty="0"/>
            <a:t>Interest</a:t>
          </a:r>
        </a:p>
      </dgm:t>
    </dgm:pt>
    <dgm:pt modelId="{F639F0E5-0080-4DBB-8CE6-605BDA975381}" type="parTrans" cxnId="{3FA526D0-9F78-4151-9594-2C308BB20655}">
      <dgm:prSet/>
      <dgm:spPr/>
      <dgm:t>
        <a:bodyPr/>
        <a:lstStyle/>
        <a:p>
          <a:endParaRPr lang="en-GB"/>
        </a:p>
      </dgm:t>
    </dgm:pt>
    <dgm:pt modelId="{7BFC1ABB-94D8-4252-9673-B559232A20ED}" type="sibTrans" cxnId="{3FA526D0-9F78-4151-9594-2C308BB20655}">
      <dgm:prSet/>
      <dgm:spPr/>
      <dgm:t>
        <a:bodyPr/>
        <a:lstStyle/>
        <a:p>
          <a:endParaRPr lang="en-GB"/>
        </a:p>
      </dgm:t>
    </dgm:pt>
    <dgm:pt modelId="{92205208-4664-4B9B-8B2A-998551DA8401}">
      <dgm:prSet phldrT="[Text]"/>
      <dgm:spPr/>
      <dgm:t>
        <a:bodyPr/>
        <a:lstStyle/>
        <a:p>
          <a:r>
            <a:rPr lang="en-GB" dirty="0"/>
            <a:t>Chance</a:t>
          </a:r>
        </a:p>
      </dgm:t>
    </dgm:pt>
    <dgm:pt modelId="{24F3AB1C-8233-49F4-9A71-C98213B2F650}" type="parTrans" cxnId="{54756D31-EBF9-435F-BFFA-DF2E99A52467}">
      <dgm:prSet/>
      <dgm:spPr/>
      <dgm:t>
        <a:bodyPr/>
        <a:lstStyle/>
        <a:p>
          <a:endParaRPr lang="en-GB"/>
        </a:p>
      </dgm:t>
    </dgm:pt>
    <dgm:pt modelId="{B4A4E5CD-243B-414C-B993-14E61B17FF02}" type="sibTrans" cxnId="{54756D31-EBF9-435F-BFFA-DF2E99A52467}">
      <dgm:prSet/>
      <dgm:spPr/>
      <dgm:t>
        <a:bodyPr/>
        <a:lstStyle/>
        <a:p>
          <a:endParaRPr lang="en-GB"/>
        </a:p>
      </dgm:t>
    </dgm:pt>
    <dgm:pt modelId="{72E8923A-AE00-4C5F-AB9D-ED5EE326DF79}">
      <dgm:prSet phldrT="[Text]"/>
      <dgm:spPr/>
      <dgm:t>
        <a:bodyPr/>
        <a:lstStyle/>
        <a:p>
          <a:r>
            <a:rPr lang="en-GB" dirty="0"/>
            <a:t>Networking</a:t>
          </a:r>
        </a:p>
      </dgm:t>
    </dgm:pt>
    <dgm:pt modelId="{8207DC08-2EC9-4CAA-A513-4BDA0FF447CC}" type="parTrans" cxnId="{CE766A19-3999-4DEA-AC6C-7C4DF3030369}">
      <dgm:prSet/>
      <dgm:spPr/>
      <dgm:t>
        <a:bodyPr/>
        <a:lstStyle/>
        <a:p>
          <a:endParaRPr lang="en-GB"/>
        </a:p>
      </dgm:t>
    </dgm:pt>
    <dgm:pt modelId="{BCE6BE33-7BC0-4AC5-8A9F-9532E268ADAF}" type="sibTrans" cxnId="{CE766A19-3999-4DEA-AC6C-7C4DF3030369}">
      <dgm:prSet/>
      <dgm:spPr/>
      <dgm:t>
        <a:bodyPr/>
        <a:lstStyle/>
        <a:p>
          <a:endParaRPr lang="en-GB"/>
        </a:p>
      </dgm:t>
    </dgm:pt>
    <dgm:pt modelId="{9EB3AFCC-2906-4704-B95F-8E169D83F182}">
      <dgm:prSet phldrT="[Text]"/>
      <dgm:spPr/>
      <dgm:t>
        <a:bodyPr/>
        <a:lstStyle/>
        <a:p>
          <a:r>
            <a:rPr lang="en-GB" dirty="0"/>
            <a:t>Persistence</a:t>
          </a:r>
        </a:p>
      </dgm:t>
    </dgm:pt>
    <dgm:pt modelId="{3D77C05F-43D0-4413-A471-093921278D24}" type="sibTrans" cxnId="{E5EBCA03-67B6-4DD6-99D6-B1C479824B50}">
      <dgm:prSet/>
      <dgm:spPr/>
      <dgm:t>
        <a:bodyPr/>
        <a:lstStyle/>
        <a:p>
          <a:endParaRPr lang="en-GB"/>
        </a:p>
      </dgm:t>
    </dgm:pt>
    <dgm:pt modelId="{043FC29C-7D62-4A81-93A8-C41673A2B436}" type="parTrans" cxnId="{E5EBCA03-67B6-4DD6-99D6-B1C479824B50}">
      <dgm:prSet/>
      <dgm:spPr/>
      <dgm:t>
        <a:bodyPr/>
        <a:lstStyle/>
        <a:p>
          <a:endParaRPr lang="en-GB"/>
        </a:p>
      </dgm:t>
    </dgm:pt>
    <dgm:pt modelId="{8FE8DC40-8556-4E83-ACC9-6D56EE81DF2F}" type="pres">
      <dgm:prSet presAssocID="{49824BD0-B137-4FD7-9E12-A45288927F37}" presName="diagram" presStyleCnt="0">
        <dgm:presLayoutVars>
          <dgm:dir/>
          <dgm:resizeHandles val="exact"/>
        </dgm:presLayoutVars>
      </dgm:prSet>
      <dgm:spPr/>
    </dgm:pt>
    <dgm:pt modelId="{BBAF7580-C1F9-495B-B509-75FE4583BA7D}" type="pres">
      <dgm:prSet presAssocID="{7A0F8FB3-1834-4F9F-B05E-AEB22BEF5BD3}" presName="node" presStyleLbl="node1" presStyleIdx="0" presStyleCnt="4">
        <dgm:presLayoutVars>
          <dgm:bulletEnabled val="1"/>
        </dgm:presLayoutVars>
      </dgm:prSet>
      <dgm:spPr/>
    </dgm:pt>
    <dgm:pt modelId="{1FEF147C-5269-4541-9280-73E0FE3C2A11}" type="pres">
      <dgm:prSet presAssocID="{7BFC1ABB-94D8-4252-9673-B559232A20ED}" presName="sibTrans" presStyleCnt="0"/>
      <dgm:spPr/>
    </dgm:pt>
    <dgm:pt modelId="{E52B2536-593D-415B-87C9-D4F0215E9050}" type="pres">
      <dgm:prSet presAssocID="{9EB3AFCC-2906-4704-B95F-8E169D83F182}" presName="node" presStyleLbl="node1" presStyleIdx="1" presStyleCnt="4">
        <dgm:presLayoutVars>
          <dgm:bulletEnabled val="1"/>
        </dgm:presLayoutVars>
      </dgm:prSet>
      <dgm:spPr/>
    </dgm:pt>
    <dgm:pt modelId="{05E9E52B-5CF3-4C23-BDC1-604ED1F437E5}" type="pres">
      <dgm:prSet presAssocID="{3D77C05F-43D0-4413-A471-093921278D24}" presName="sibTrans" presStyleCnt="0"/>
      <dgm:spPr/>
    </dgm:pt>
    <dgm:pt modelId="{B078D963-951C-4623-A4DB-B6212DA17D70}" type="pres">
      <dgm:prSet presAssocID="{92205208-4664-4B9B-8B2A-998551DA8401}" presName="node" presStyleLbl="node1" presStyleIdx="2" presStyleCnt="4">
        <dgm:presLayoutVars>
          <dgm:bulletEnabled val="1"/>
        </dgm:presLayoutVars>
      </dgm:prSet>
      <dgm:spPr/>
    </dgm:pt>
    <dgm:pt modelId="{7A7AF01A-8D84-49F2-8068-01CD355D5D46}" type="pres">
      <dgm:prSet presAssocID="{B4A4E5CD-243B-414C-B993-14E61B17FF02}" presName="sibTrans" presStyleCnt="0"/>
      <dgm:spPr/>
    </dgm:pt>
    <dgm:pt modelId="{3CEF36CA-1755-4347-9E19-94225103B070}" type="pres">
      <dgm:prSet presAssocID="{72E8923A-AE00-4C5F-AB9D-ED5EE326DF79}" presName="node" presStyleLbl="node1" presStyleIdx="3" presStyleCnt="4">
        <dgm:presLayoutVars>
          <dgm:bulletEnabled val="1"/>
        </dgm:presLayoutVars>
      </dgm:prSet>
      <dgm:spPr/>
    </dgm:pt>
  </dgm:ptLst>
  <dgm:cxnLst>
    <dgm:cxn modelId="{E5EBCA03-67B6-4DD6-99D6-B1C479824B50}" srcId="{49824BD0-B137-4FD7-9E12-A45288927F37}" destId="{9EB3AFCC-2906-4704-B95F-8E169D83F182}" srcOrd="1" destOrd="0" parTransId="{043FC29C-7D62-4A81-93A8-C41673A2B436}" sibTransId="{3D77C05F-43D0-4413-A471-093921278D24}"/>
    <dgm:cxn modelId="{CE766A19-3999-4DEA-AC6C-7C4DF3030369}" srcId="{49824BD0-B137-4FD7-9E12-A45288927F37}" destId="{72E8923A-AE00-4C5F-AB9D-ED5EE326DF79}" srcOrd="3" destOrd="0" parTransId="{8207DC08-2EC9-4CAA-A513-4BDA0FF447CC}" sibTransId="{BCE6BE33-7BC0-4AC5-8A9F-9532E268ADAF}"/>
    <dgm:cxn modelId="{29B3381C-E221-4452-BB80-A00FE028ED96}" type="presOf" srcId="{7A0F8FB3-1834-4F9F-B05E-AEB22BEF5BD3}" destId="{BBAF7580-C1F9-495B-B509-75FE4583BA7D}" srcOrd="0" destOrd="0" presId="urn:microsoft.com/office/officeart/2005/8/layout/default"/>
    <dgm:cxn modelId="{54756D31-EBF9-435F-BFFA-DF2E99A52467}" srcId="{49824BD0-B137-4FD7-9E12-A45288927F37}" destId="{92205208-4664-4B9B-8B2A-998551DA8401}" srcOrd="2" destOrd="0" parTransId="{24F3AB1C-8233-49F4-9A71-C98213B2F650}" sibTransId="{B4A4E5CD-243B-414C-B993-14E61B17FF02}"/>
    <dgm:cxn modelId="{2146A339-1D9C-41D1-A1B3-3C3CD1F0BB7C}" type="presOf" srcId="{92205208-4664-4B9B-8B2A-998551DA8401}" destId="{B078D963-951C-4623-A4DB-B6212DA17D70}" srcOrd="0" destOrd="0" presId="urn:microsoft.com/office/officeart/2005/8/layout/default"/>
    <dgm:cxn modelId="{3F604B66-DC9B-4438-A6CD-FC180717059B}" type="presOf" srcId="{72E8923A-AE00-4C5F-AB9D-ED5EE326DF79}" destId="{3CEF36CA-1755-4347-9E19-94225103B070}" srcOrd="0" destOrd="0" presId="urn:microsoft.com/office/officeart/2005/8/layout/default"/>
    <dgm:cxn modelId="{28C94B8D-B380-4773-A81D-C63B77F001DA}" type="presOf" srcId="{49824BD0-B137-4FD7-9E12-A45288927F37}" destId="{8FE8DC40-8556-4E83-ACC9-6D56EE81DF2F}" srcOrd="0" destOrd="0" presId="urn:microsoft.com/office/officeart/2005/8/layout/default"/>
    <dgm:cxn modelId="{45166495-C21C-439A-887F-7CDD5F77E4A9}" type="presOf" srcId="{9EB3AFCC-2906-4704-B95F-8E169D83F182}" destId="{E52B2536-593D-415B-87C9-D4F0215E9050}" srcOrd="0" destOrd="0" presId="urn:microsoft.com/office/officeart/2005/8/layout/default"/>
    <dgm:cxn modelId="{3FA526D0-9F78-4151-9594-2C308BB20655}" srcId="{49824BD0-B137-4FD7-9E12-A45288927F37}" destId="{7A0F8FB3-1834-4F9F-B05E-AEB22BEF5BD3}" srcOrd="0" destOrd="0" parTransId="{F639F0E5-0080-4DBB-8CE6-605BDA975381}" sibTransId="{7BFC1ABB-94D8-4252-9673-B559232A20ED}"/>
    <dgm:cxn modelId="{CDF2C5D5-E838-464F-B660-D2F74217B4FE}" type="presParOf" srcId="{8FE8DC40-8556-4E83-ACC9-6D56EE81DF2F}" destId="{BBAF7580-C1F9-495B-B509-75FE4583BA7D}" srcOrd="0" destOrd="0" presId="urn:microsoft.com/office/officeart/2005/8/layout/default"/>
    <dgm:cxn modelId="{50FDF862-622E-466B-ADA1-A06A1031205F}" type="presParOf" srcId="{8FE8DC40-8556-4E83-ACC9-6D56EE81DF2F}" destId="{1FEF147C-5269-4541-9280-73E0FE3C2A11}" srcOrd="1" destOrd="0" presId="urn:microsoft.com/office/officeart/2005/8/layout/default"/>
    <dgm:cxn modelId="{D4E993D9-E1F9-4ED0-980C-5BD20E81268E}" type="presParOf" srcId="{8FE8DC40-8556-4E83-ACC9-6D56EE81DF2F}" destId="{E52B2536-593D-415B-87C9-D4F0215E9050}" srcOrd="2" destOrd="0" presId="urn:microsoft.com/office/officeart/2005/8/layout/default"/>
    <dgm:cxn modelId="{F3BDAD53-C377-448C-99D0-CD0F8FD7C135}" type="presParOf" srcId="{8FE8DC40-8556-4E83-ACC9-6D56EE81DF2F}" destId="{05E9E52B-5CF3-4C23-BDC1-604ED1F437E5}" srcOrd="3" destOrd="0" presId="urn:microsoft.com/office/officeart/2005/8/layout/default"/>
    <dgm:cxn modelId="{539F2368-F881-40D6-97D8-20D5C5397AD9}" type="presParOf" srcId="{8FE8DC40-8556-4E83-ACC9-6D56EE81DF2F}" destId="{B078D963-951C-4623-A4DB-B6212DA17D70}" srcOrd="4" destOrd="0" presId="urn:microsoft.com/office/officeart/2005/8/layout/default"/>
    <dgm:cxn modelId="{131F52FE-349B-473E-B219-7C97AE5EE190}" type="presParOf" srcId="{8FE8DC40-8556-4E83-ACC9-6D56EE81DF2F}" destId="{7A7AF01A-8D84-49F2-8068-01CD355D5D46}" srcOrd="5" destOrd="0" presId="urn:microsoft.com/office/officeart/2005/8/layout/default"/>
    <dgm:cxn modelId="{3F0EEBFB-BAE4-4E83-8B4A-95743402C33C}" type="presParOf" srcId="{8FE8DC40-8556-4E83-ACC9-6D56EE81DF2F}" destId="{3CEF36CA-1755-4347-9E19-94225103B07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5A5DD-52E1-4376-A813-E62824B006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EFD484F-01F5-46F6-A1E6-E4690A08704D}">
      <dgm:prSet phldrT="[Text]"/>
      <dgm:spPr/>
      <dgm:t>
        <a:bodyPr/>
        <a:lstStyle/>
        <a:p>
          <a:r>
            <a:rPr lang="en-GB" dirty="0"/>
            <a:t>Medical School &amp; BSc</a:t>
          </a:r>
        </a:p>
      </dgm:t>
    </dgm:pt>
    <dgm:pt modelId="{9E074805-3137-4A8C-82D3-2D765C11EDEA}" type="parTrans" cxnId="{00119671-1120-4BC5-B5DA-6B7E580C305A}">
      <dgm:prSet/>
      <dgm:spPr/>
      <dgm:t>
        <a:bodyPr/>
        <a:lstStyle/>
        <a:p>
          <a:endParaRPr lang="en-GB"/>
        </a:p>
      </dgm:t>
    </dgm:pt>
    <dgm:pt modelId="{43DB5C3F-7451-4BBB-B99E-E03B37F14454}" type="sibTrans" cxnId="{00119671-1120-4BC5-B5DA-6B7E580C305A}">
      <dgm:prSet/>
      <dgm:spPr/>
      <dgm:t>
        <a:bodyPr/>
        <a:lstStyle/>
        <a:p>
          <a:endParaRPr lang="en-GB"/>
        </a:p>
      </dgm:t>
    </dgm:pt>
    <dgm:pt modelId="{A7AB8EDC-99C6-4B42-9469-5A02869723CF}">
      <dgm:prSet phldrT="[Text]"/>
      <dgm:spPr/>
      <dgm:t>
        <a:bodyPr/>
        <a:lstStyle/>
        <a:p>
          <a:r>
            <a:rPr lang="en-GB" dirty="0"/>
            <a:t>Foundation Programme</a:t>
          </a:r>
        </a:p>
      </dgm:t>
    </dgm:pt>
    <dgm:pt modelId="{17657F4B-9DBD-4EBF-A805-08BCEA29F10D}" type="parTrans" cxnId="{041D4E84-0562-49C2-84D9-63B3367E8D9F}">
      <dgm:prSet/>
      <dgm:spPr/>
      <dgm:t>
        <a:bodyPr/>
        <a:lstStyle/>
        <a:p>
          <a:endParaRPr lang="en-GB"/>
        </a:p>
      </dgm:t>
    </dgm:pt>
    <dgm:pt modelId="{8F245977-0A78-4C9F-8A80-110D88D37D60}" type="sibTrans" cxnId="{041D4E84-0562-49C2-84D9-63B3367E8D9F}">
      <dgm:prSet/>
      <dgm:spPr/>
      <dgm:t>
        <a:bodyPr/>
        <a:lstStyle/>
        <a:p>
          <a:endParaRPr lang="en-GB"/>
        </a:p>
      </dgm:t>
    </dgm:pt>
    <dgm:pt modelId="{13FEA39C-DF87-47B6-8A8B-A88DB14515DF}">
      <dgm:prSet phldrT="[Text]"/>
      <dgm:spPr/>
      <dgm:t>
        <a:bodyPr/>
        <a:lstStyle/>
        <a:p>
          <a:r>
            <a:rPr lang="en-GB" dirty="0"/>
            <a:t>MSc in Reproductive and Sexual Health Research</a:t>
          </a:r>
        </a:p>
      </dgm:t>
    </dgm:pt>
    <dgm:pt modelId="{92B97172-0126-4AA7-BC6D-22375BCCCE63}" type="parTrans" cxnId="{4C29FA5C-FAF4-41D4-91DC-481C15A4581B}">
      <dgm:prSet/>
      <dgm:spPr/>
      <dgm:t>
        <a:bodyPr/>
        <a:lstStyle/>
        <a:p>
          <a:endParaRPr lang="en-GB"/>
        </a:p>
      </dgm:t>
    </dgm:pt>
    <dgm:pt modelId="{C705D3A1-91FB-4339-9F00-A90EFCA2AA94}" type="sibTrans" cxnId="{4C29FA5C-FAF4-41D4-91DC-481C15A4581B}">
      <dgm:prSet/>
      <dgm:spPr/>
      <dgm:t>
        <a:bodyPr/>
        <a:lstStyle/>
        <a:p>
          <a:endParaRPr lang="en-GB"/>
        </a:p>
      </dgm:t>
    </dgm:pt>
    <dgm:pt modelId="{FA6B8B6C-133D-4174-890D-CBCE7CD5F842}">
      <dgm:prSet phldrT="[Text]"/>
      <dgm:spPr/>
      <dgm:t>
        <a:bodyPr/>
        <a:lstStyle/>
        <a:p>
          <a:r>
            <a:rPr lang="en-GB" dirty="0"/>
            <a:t>CMT (IMT)</a:t>
          </a:r>
        </a:p>
      </dgm:t>
    </dgm:pt>
    <dgm:pt modelId="{302355BE-2C29-4985-8FE2-DF060D0DAD8C}" type="parTrans" cxnId="{DC1DA028-C12F-4C39-99FD-0B790D7A7B78}">
      <dgm:prSet/>
      <dgm:spPr/>
      <dgm:t>
        <a:bodyPr/>
        <a:lstStyle/>
        <a:p>
          <a:endParaRPr lang="en-GB"/>
        </a:p>
      </dgm:t>
    </dgm:pt>
    <dgm:pt modelId="{27D4A0A3-5015-4774-A228-98B2328E35AF}" type="sibTrans" cxnId="{DC1DA028-C12F-4C39-99FD-0B790D7A7B78}">
      <dgm:prSet/>
      <dgm:spPr/>
      <dgm:t>
        <a:bodyPr/>
        <a:lstStyle/>
        <a:p>
          <a:endParaRPr lang="en-GB"/>
        </a:p>
      </dgm:t>
    </dgm:pt>
    <dgm:pt modelId="{961AF1BA-F006-4B92-BA96-0D3928D6BBB6}">
      <dgm:prSet phldrT="[Text]"/>
      <dgm:spPr/>
      <dgm:t>
        <a:bodyPr/>
        <a:lstStyle/>
        <a:p>
          <a:r>
            <a:rPr lang="en-GB" dirty="0"/>
            <a:t>GUM Reg Training</a:t>
          </a:r>
        </a:p>
      </dgm:t>
    </dgm:pt>
    <dgm:pt modelId="{F5C88AB9-2A51-47DD-98EA-C8E657E96C7F}" type="parTrans" cxnId="{2E8D6141-1B76-4CF3-AE34-4C2A07E620E9}">
      <dgm:prSet/>
      <dgm:spPr/>
      <dgm:t>
        <a:bodyPr/>
        <a:lstStyle/>
        <a:p>
          <a:endParaRPr lang="en-GB"/>
        </a:p>
      </dgm:t>
    </dgm:pt>
    <dgm:pt modelId="{F8CD13C7-7902-4EA2-8B52-22D89162EDB8}" type="sibTrans" cxnId="{2E8D6141-1B76-4CF3-AE34-4C2A07E620E9}">
      <dgm:prSet/>
      <dgm:spPr/>
      <dgm:t>
        <a:bodyPr/>
        <a:lstStyle/>
        <a:p>
          <a:endParaRPr lang="en-GB"/>
        </a:p>
      </dgm:t>
    </dgm:pt>
    <dgm:pt modelId="{7F5D7341-D4B3-4C62-A7C0-FF3253CB9573}">
      <dgm:prSet phldrT="[Text]"/>
      <dgm:spPr/>
      <dgm:t>
        <a:bodyPr/>
        <a:lstStyle/>
        <a:p>
          <a:r>
            <a:rPr lang="en-GB" dirty="0"/>
            <a:t>Academic Clinical Fellow &amp; GUM </a:t>
          </a:r>
          <a:r>
            <a:rPr lang="en-GB" dirty="0" err="1"/>
            <a:t>SpR</a:t>
          </a:r>
          <a:endParaRPr lang="en-GB" dirty="0"/>
        </a:p>
      </dgm:t>
    </dgm:pt>
    <dgm:pt modelId="{728A956E-7E76-4036-877D-9B4402963B87}" type="parTrans" cxnId="{D6B64149-F35C-44CF-B6E5-C98BC0BE07D3}">
      <dgm:prSet/>
      <dgm:spPr/>
      <dgm:t>
        <a:bodyPr/>
        <a:lstStyle/>
        <a:p>
          <a:endParaRPr lang="en-GB"/>
        </a:p>
      </dgm:t>
    </dgm:pt>
    <dgm:pt modelId="{11F683F8-C5BF-4E22-B656-BFEDC5B7DE5B}" type="sibTrans" cxnId="{D6B64149-F35C-44CF-B6E5-C98BC0BE07D3}">
      <dgm:prSet/>
      <dgm:spPr/>
      <dgm:t>
        <a:bodyPr/>
        <a:lstStyle/>
        <a:p>
          <a:endParaRPr lang="en-GB"/>
        </a:p>
      </dgm:t>
    </dgm:pt>
    <dgm:pt modelId="{00C78E20-1B01-4882-AF50-0B2310732473}">
      <dgm:prSet phldrT="[Text]"/>
      <dgm:spPr/>
      <dgm:t>
        <a:bodyPr/>
        <a:lstStyle/>
        <a:p>
          <a:r>
            <a:rPr lang="en-GB" dirty="0"/>
            <a:t>Clinical Research Fellow &amp; PhD</a:t>
          </a:r>
        </a:p>
        <a:p>
          <a:r>
            <a:rPr lang="en-GB" dirty="0"/>
            <a:t>→ NIHR Doctoral Fellow</a:t>
          </a:r>
        </a:p>
      </dgm:t>
    </dgm:pt>
    <dgm:pt modelId="{136CCB44-3304-4CB8-BEB5-DDD2A82F394C}" type="parTrans" cxnId="{2FE75163-2C63-432A-B591-85C6DC02D387}">
      <dgm:prSet/>
      <dgm:spPr/>
      <dgm:t>
        <a:bodyPr/>
        <a:lstStyle/>
        <a:p>
          <a:endParaRPr lang="en-GB"/>
        </a:p>
      </dgm:t>
    </dgm:pt>
    <dgm:pt modelId="{604D3660-9DD0-418B-9143-0505E519B996}" type="sibTrans" cxnId="{2FE75163-2C63-432A-B591-85C6DC02D387}">
      <dgm:prSet/>
      <dgm:spPr/>
      <dgm:t>
        <a:bodyPr/>
        <a:lstStyle/>
        <a:p>
          <a:endParaRPr lang="en-GB"/>
        </a:p>
      </dgm:t>
    </dgm:pt>
    <dgm:pt modelId="{14C69923-F532-4DF5-B31A-B32659206AA0}" type="pres">
      <dgm:prSet presAssocID="{7125A5DD-52E1-4376-A813-E62824B00697}" presName="CompostProcess" presStyleCnt="0">
        <dgm:presLayoutVars>
          <dgm:dir/>
          <dgm:resizeHandles val="exact"/>
        </dgm:presLayoutVars>
      </dgm:prSet>
      <dgm:spPr/>
    </dgm:pt>
    <dgm:pt modelId="{F6E348E6-858F-48F7-B14A-597D9DF36EE7}" type="pres">
      <dgm:prSet presAssocID="{7125A5DD-52E1-4376-A813-E62824B00697}" presName="arrow" presStyleLbl="bgShp" presStyleIdx="0" presStyleCnt="1" custScaleX="117647" custLinFactNeighborX="-7650" custLinFactNeighborY="-6976"/>
      <dgm:spPr/>
    </dgm:pt>
    <dgm:pt modelId="{973DD265-15C9-4EC1-8689-04A44CF6EDE4}" type="pres">
      <dgm:prSet presAssocID="{7125A5DD-52E1-4376-A813-E62824B00697}" presName="linearProcess" presStyleCnt="0"/>
      <dgm:spPr/>
    </dgm:pt>
    <dgm:pt modelId="{9C92CAD8-8393-4D10-BA6D-DF43524262AA}" type="pres">
      <dgm:prSet presAssocID="{2EFD484F-01F5-46F6-A1E6-E4690A08704D}" presName="textNode" presStyleLbl="node1" presStyleIdx="0" presStyleCnt="7">
        <dgm:presLayoutVars>
          <dgm:bulletEnabled val="1"/>
        </dgm:presLayoutVars>
      </dgm:prSet>
      <dgm:spPr/>
    </dgm:pt>
    <dgm:pt modelId="{61952BF3-130A-4C27-87F4-B593C6580454}" type="pres">
      <dgm:prSet presAssocID="{43DB5C3F-7451-4BBB-B99E-E03B37F14454}" presName="sibTrans" presStyleCnt="0"/>
      <dgm:spPr/>
    </dgm:pt>
    <dgm:pt modelId="{0E59C3FB-C09D-40A3-BB16-3BA94E05206E}" type="pres">
      <dgm:prSet presAssocID="{A7AB8EDC-99C6-4B42-9469-5A02869723CF}" presName="textNode" presStyleLbl="node1" presStyleIdx="1" presStyleCnt="7">
        <dgm:presLayoutVars>
          <dgm:bulletEnabled val="1"/>
        </dgm:presLayoutVars>
      </dgm:prSet>
      <dgm:spPr/>
    </dgm:pt>
    <dgm:pt modelId="{2CB11F91-B89C-40F4-8055-12A608C40C91}" type="pres">
      <dgm:prSet presAssocID="{8F245977-0A78-4C9F-8A80-110D88D37D60}" presName="sibTrans" presStyleCnt="0"/>
      <dgm:spPr/>
    </dgm:pt>
    <dgm:pt modelId="{570062F8-8C6C-4B29-A8B5-F6B9B989D62E}" type="pres">
      <dgm:prSet presAssocID="{13FEA39C-DF87-47B6-8A8B-A88DB14515DF}" presName="textNode" presStyleLbl="node1" presStyleIdx="2" presStyleCnt="7">
        <dgm:presLayoutVars>
          <dgm:bulletEnabled val="1"/>
        </dgm:presLayoutVars>
      </dgm:prSet>
      <dgm:spPr/>
    </dgm:pt>
    <dgm:pt modelId="{BB3641AA-329D-4733-861C-989868D9CDB3}" type="pres">
      <dgm:prSet presAssocID="{C705D3A1-91FB-4339-9F00-A90EFCA2AA94}" presName="sibTrans" presStyleCnt="0"/>
      <dgm:spPr/>
    </dgm:pt>
    <dgm:pt modelId="{F9E21C04-29F4-4E2F-B2A1-483D7153C5A8}" type="pres">
      <dgm:prSet presAssocID="{FA6B8B6C-133D-4174-890D-CBCE7CD5F842}" presName="textNode" presStyleLbl="node1" presStyleIdx="3" presStyleCnt="7">
        <dgm:presLayoutVars>
          <dgm:bulletEnabled val="1"/>
        </dgm:presLayoutVars>
      </dgm:prSet>
      <dgm:spPr/>
    </dgm:pt>
    <dgm:pt modelId="{8CF97CE8-A4BE-4E72-99DC-9EBC58EC747A}" type="pres">
      <dgm:prSet presAssocID="{27D4A0A3-5015-4774-A228-98B2328E35AF}" presName="sibTrans" presStyleCnt="0"/>
      <dgm:spPr/>
    </dgm:pt>
    <dgm:pt modelId="{65EC67E5-28F9-4736-9E53-7D6C6C727C2D}" type="pres">
      <dgm:prSet presAssocID="{961AF1BA-F006-4B92-BA96-0D3928D6BBB6}" presName="textNode" presStyleLbl="node1" presStyleIdx="4" presStyleCnt="7">
        <dgm:presLayoutVars>
          <dgm:bulletEnabled val="1"/>
        </dgm:presLayoutVars>
      </dgm:prSet>
      <dgm:spPr/>
    </dgm:pt>
    <dgm:pt modelId="{474C1349-848F-435C-8D9E-A827CB7CD1E5}" type="pres">
      <dgm:prSet presAssocID="{F8CD13C7-7902-4EA2-8B52-22D89162EDB8}" presName="sibTrans" presStyleCnt="0"/>
      <dgm:spPr/>
    </dgm:pt>
    <dgm:pt modelId="{84DA809B-022D-40AF-9848-3CDACD4178F9}" type="pres">
      <dgm:prSet presAssocID="{7F5D7341-D4B3-4C62-A7C0-FF3253CB9573}" presName="textNode" presStyleLbl="node1" presStyleIdx="5" presStyleCnt="7">
        <dgm:presLayoutVars>
          <dgm:bulletEnabled val="1"/>
        </dgm:presLayoutVars>
      </dgm:prSet>
      <dgm:spPr/>
    </dgm:pt>
    <dgm:pt modelId="{ED153E53-8819-4769-8B44-7F2D08E54B8C}" type="pres">
      <dgm:prSet presAssocID="{11F683F8-C5BF-4E22-B656-BFEDC5B7DE5B}" presName="sibTrans" presStyleCnt="0"/>
      <dgm:spPr/>
    </dgm:pt>
    <dgm:pt modelId="{CE022585-65A5-45AD-9CA6-CDC9F5868313}" type="pres">
      <dgm:prSet presAssocID="{00C78E20-1B01-4882-AF50-0B231073247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C1DA028-C12F-4C39-99FD-0B790D7A7B78}" srcId="{7125A5DD-52E1-4376-A813-E62824B00697}" destId="{FA6B8B6C-133D-4174-890D-CBCE7CD5F842}" srcOrd="3" destOrd="0" parTransId="{302355BE-2C29-4985-8FE2-DF060D0DAD8C}" sibTransId="{27D4A0A3-5015-4774-A228-98B2328E35AF}"/>
    <dgm:cxn modelId="{2E8D6141-1B76-4CF3-AE34-4C2A07E620E9}" srcId="{7125A5DD-52E1-4376-A813-E62824B00697}" destId="{961AF1BA-F006-4B92-BA96-0D3928D6BBB6}" srcOrd="4" destOrd="0" parTransId="{F5C88AB9-2A51-47DD-98EA-C8E657E96C7F}" sibTransId="{F8CD13C7-7902-4EA2-8B52-22D89162EDB8}"/>
    <dgm:cxn modelId="{D6B64149-F35C-44CF-B6E5-C98BC0BE07D3}" srcId="{7125A5DD-52E1-4376-A813-E62824B00697}" destId="{7F5D7341-D4B3-4C62-A7C0-FF3253CB9573}" srcOrd="5" destOrd="0" parTransId="{728A956E-7E76-4036-877D-9B4402963B87}" sibTransId="{11F683F8-C5BF-4E22-B656-BFEDC5B7DE5B}"/>
    <dgm:cxn modelId="{D556B05A-24BA-4755-814B-A895DBE47DB2}" type="presOf" srcId="{961AF1BA-F006-4B92-BA96-0D3928D6BBB6}" destId="{65EC67E5-28F9-4736-9E53-7D6C6C727C2D}" srcOrd="0" destOrd="0" presId="urn:microsoft.com/office/officeart/2005/8/layout/hProcess9"/>
    <dgm:cxn modelId="{4C29FA5C-FAF4-41D4-91DC-481C15A4581B}" srcId="{7125A5DD-52E1-4376-A813-E62824B00697}" destId="{13FEA39C-DF87-47B6-8A8B-A88DB14515DF}" srcOrd="2" destOrd="0" parTransId="{92B97172-0126-4AA7-BC6D-22375BCCCE63}" sibTransId="{C705D3A1-91FB-4339-9F00-A90EFCA2AA94}"/>
    <dgm:cxn modelId="{2FE75163-2C63-432A-B591-85C6DC02D387}" srcId="{7125A5DD-52E1-4376-A813-E62824B00697}" destId="{00C78E20-1B01-4882-AF50-0B2310732473}" srcOrd="6" destOrd="0" parTransId="{136CCB44-3304-4CB8-BEB5-DDD2A82F394C}" sibTransId="{604D3660-9DD0-418B-9143-0505E519B996}"/>
    <dgm:cxn modelId="{00119671-1120-4BC5-B5DA-6B7E580C305A}" srcId="{7125A5DD-52E1-4376-A813-E62824B00697}" destId="{2EFD484F-01F5-46F6-A1E6-E4690A08704D}" srcOrd="0" destOrd="0" parTransId="{9E074805-3137-4A8C-82D3-2D765C11EDEA}" sibTransId="{43DB5C3F-7451-4BBB-B99E-E03B37F14454}"/>
    <dgm:cxn modelId="{7D969377-B9C4-4FFD-A52E-16B694EE8EF6}" type="presOf" srcId="{13FEA39C-DF87-47B6-8A8B-A88DB14515DF}" destId="{570062F8-8C6C-4B29-A8B5-F6B9B989D62E}" srcOrd="0" destOrd="0" presId="urn:microsoft.com/office/officeart/2005/8/layout/hProcess9"/>
    <dgm:cxn modelId="{041D4E84-0562-49C2-84D9-63B3367E8D9F}" srcId="{7125A5DD-52E1-4376-A813-E62824B00697}" destId="{A7AB8EDC-99C6-4B42-9469-5A02869723CF}" srcOrd="1" destOrd="0" parTransId="{17657F4B-9DBD-4EBF-A805-08BCEA29F10D}" sibTransId="{8F245977-0A78-4C9F-8A80-110D88D37D60}"/>
    <dgm:cxn modelId="{12689088-C445-42A0-ABEF-F5707D454B22}" type="presOf" srcId="{2EFD484F-01F5-46F6-A1E6-E4690A08704D}" destId="{9C92CAD8-8393-4D10-BA6D-DF43524262AA}" srcOrd="0" destOrd="0" presId="urn:microsoft.com/office/officeart/2005/8/layout/hProcess9"/>
    <dgm:cxn modelId="{69966289-B143-43C9-8BE3-02C140B32665}" type="presOf" srcId="{7F5D7341-D4B3-4C62-A7C0-FF3253CB9573}" destId="{84DA809B-022D-40AF-9848-3CDACD4178F9}" srcOrd="0" destOrd="0" presId="urn:microsoft.com/office/officeart/2005/8/layout/hProcess9"/>
    <dgm:cxn modelId="{0FF58C8B-0E0C-4567-8BAD-8E71F96E1195}" type="presOf" srcId="{FA6B8B6C-133D-4174-890D-CBCE7CD5F842}" destId="{F9E21C04-29F4-4E2F-B2A1-483D7153C5A8}" srcOrd="0" destOrd="0" presId="urn:microsoft.com/office/officeart/2005/8/layout/hProcess9"/>
    <dgm:cxn modelId="{A7AFE59F-4B58-4A1C-8DF2-628F5672192C}" type="presOf" srcId="{A7AB8EDC-99C6-4B42-9469-5A02869723CF}" destId="{0E59C3FB-C09D-40A3-BB16-3BA94E05206E}" srcOrd="0" destOrd="0" presId="urn:microsoft.com/office/officeart/2005/8/layout/hProcess9"/>
    <dgm:cxn modelId="{895B08B6-4D98-4D65-A1C5-29F61D91D0D2}" type="presOf" srcId="{7125A5DD-52E1-4376-A813-E62824B00697}" destId="{14C69923-F532-4DF5-B31A-B32659206AA0}" srcOrd="0" destOrd="0" presId="urn:microsoft.com/office/officeart/2005/8/layout/hProcess9"/>
    <dgm:cxn modelId="{06A754D0-BC1D-45CA-9375-591E9A4CDC5A}" type="presOf" srcId="{00C78E20-1B01-4882-AF50-0B2310732473}" destId="{CE022585-65A5-45AD-9CA6-CDC9F5868313}" srcOrd="0" destOrd="0" presId="urn:microsoft.com/office/officeart/2005/8/layout/hProcess9"/>
    <dgm:cxn modelId="{C5F73020-D31C-4748-B1D1-CBB7CC8C4DAA}" type="presParOf" srcId="{14C69923-F532-4DF5-B31A-B32659206AA0}" destId="{F6E348E6-858F-48F7-B14A-597D9DF36EE7}" srcOrd="0" destOrd="0" presId="urn:microsoft.com/office/officeart/2005/8/layout/hProcess9"/>
    <dgm:cxn modelId="{840D5367-91E0-4C97-B017-8DA7B11AA6C5}" type="presParOf" srcId="{14C69923-F532-4DF5-B31A-B32659206AA0}" destId="{973DD265-15C9-4EC1-8689-04A44CF6EDE4}" srcOrd="1" destOrd="0" presId="urn:microsoft.com/office/officeart/2005/8/layout/hProcess9"/>
    <dgm:cxn modelId="{1B433223-85E3-4951-BFAD-32921B7CEBAD}" type="presParOf" srcId="{973DD265-15C9-4EC1-8689-04A44CF6EDE4}" destId="{9C92CAD8-8393-4D10-BA6D-DF43524262AA}" srcOrd="0" destOrd="0" presId="urn:microsoft.com/office/officeart/2005/8/layout/hProcess9"/>
    <dgm:cxn modelId="{22FFABF9-74E9-47BF-A903-DDF82F7EBCC9}" type="presParOf" srcId="{973DD265-15C9-4EC1-8689-04A44CF6EDE4}" destId="{61952BF3-130A-4C27-87F4-B593C6580454}" srcOrd="1" destOrd="0" presId="urn:microsoft.com/office/officeart/2005/8/layout/hProcess9"/>
    <dgm:cxn modelId="{51ABD97F-799A-4986-AB10-9C9948E66A24}" type="presParOf" srcId="{973DD265-15C9-4EC1-8689-04A44CF6EDE4}" destId="{0E59C3FB-C09D-40A3-BB16-3BA94E05206E}" srcOrd="2" destOrd="0" presId="urn:microsoft.com/office/officeart/2005/8/layout/hProcess9"/>
    <dgm:cxn modelId="{27E11281-2262-4341-BC26-DC641DC34C86}" type="presParOf" srcId="{973DD265-15C9-4EC1-8689-04A44CF6EDE4}" destId="{2CB11F91-B89C-40F4-8055-12A608C40C91}" srcOrd="3" destOrd="0" presId="urn:microsoft.com/office/officeart/2005/8/layout/hProcess9"/>
    <dgm:cxn modelId="{DAB1E119-4B47-4FD2-A7EE-E3C4F3B15D01}" type="presParOf" srcId="{973DD265-15C9-4EC1-8689-04A44CF6EDE4}" destId="{570062F8-8C6C-4B29-A8B5-F6B9B989D62E}" srcOrd="4" destOrd="0" presId="urn:microsoft.com/office/officeart/2005/8/layout/hProcess9"/>
    <dgm:cxn modelId="{B46C2604-399F-4AF2-88BD-4C83A926F1BB}" type="presParOf" srcId="{973DD265-15C9-4EC1-8689-04A44CF6EDE4}" destId="{BB3641AA-329D-4733-861C-989868D9CDB3}" srcOrd="5" destOrd="0" presId="urn:microsoft.com/office/officeart/2005/8/layout/hProcess9"/>
    <dgm:cxn modelId="{CFC4CD84-C612-4349-8CA1-46D7F43A0ACB}" type="presParOf" srcId="{973DD265-15C9-4EC1-8689-04A44CF6EDE4}" destId="{F9E21C04-29F4-4E2F-B2A1-483D7153C5A8}" srcOrd="6" destOrd="0" presId="urn:microsoft.com/office/officeart/2005/8/layout/hProcess9"/>
    <dgm:cxn modelId="{3BC5A129-D63A-4C02-AB3C-588D1E748152}" type="presParOf" srcId="{973DD265-15C9-4EC1-8689-04A44CF6EDE4}" destId="{8CF97CE8-A4BE-4E72-99DC-9EBC58EC747A}" srcOrd="7" destOrd="0" presId="urn:microsoft.com/office/officeart/2005/8/layout/hProcess9"/>
    <dgm:cxn modelId="{575D350A-EA4B-401F-A192-CB2C131B11FA}" type="presParOf" srcId="{973DD265-15C9-4EC1-8689-04A44CF6EDE4}" destId="{65EC67E5-28F9-4736-9E53-7D6C6C727C2D}" srcOrd="8" destOrd="0" presId="urn:microsoft.com/office/officeart/2005/8/layout/hProcess9"/>
    <dgm:cxn modelId="{D82DBB56-FF97-47E9-B7F3-D12D72B37973}" type="presParOf" srcId="{973DD265-15C9-4EC1-8689-04A44CF6EDE4}" destId="{474C1349-848F-435C-8D9E-A827CB7CD1E5}" srcOrd="9" destOrd="0" presId="urn:microsoft.com/office/officeart/2005/8/layout/hProcess9"/>
    <dgm:cxn modelId="{98EF8ABD-0225-4CF0-872A-45F5708ADF8E}" type="presParOf" srcId="{973DD265-15C9-4EC1-8689-04A44CF6EDE4}" destId="{84DA809B-022D-40AF-9848-3CDACD4178F9}" srcOrd="10" destOrd="0" presId="urn:microsoft.com/office/officeart/2005/8/layout/hProcess9"/>
    <dgm:cxn modelId="{9BD056DE-8917-4644-AFCC-2D36A91D4983}" type="presParOf" srcId="{973DD265-15C9-4EC1-8689-04A44CF6EDE4}" destId="{ED153E53-8819-4769-8B44-7F2D08E54B8C}" srcOrd="11" destOrd="0" presId="urn:microsoft.com/office/officeart/2005/8/layout/hProcess9"/>
    <dgm:cxn modelId="{DCA76371-1B02-4A5B-A633-715349E59556}" type="presParOf" srcId="{973DD265-15C9-4EC1-8689-04A44CF6EDE4}" destId="{CE022585-65A5-45AD-9CA6-CDC9F586831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28FB2-0151-47A8-9536-304ADF075F57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0D7B2CA-4614-4615-A562-95E7F49BE3D5}">
      <dgm:prSet phldrT="[Text]"/>
      <dgm:spPr/>
      <dgm:t>
        <a:bodyPr/>
        <a:lstStyle/>
        <a:p>
          <a:r>
            <a:rPr lang="en-GB" dirty="0"/>
            <a:t>Clinical Trials</a:t>
          </a:r>
        </a:p>
      </dgm:t>
    </dgm:pt>
    <dgm:pt modelId="{3617AE34-11A9-4EAC-B131-A9324315CAFE}" type="parTrans" cxnId="{3F8CE2B3-2C48-469B-81CE-2463FE0EBF31}">
      <dgm:prSet/>
      <dgm:spPr/>
      <dgm:t>
        <a:bodyPr/>
        <a:lstStyle/>
        <a:p>
          <a:endParaRPr lang="en-GB"/>
        </a:p>
      </dgm:t>
    </dgm:pt>
    <dgm:pt modelId="{2CDAEF5D-5966-4CD3-92A7-B5018BD5EF1F}" type="sibTrans" cxnId="{3F8CE2B3-2C48-469B-81CE-2463FE0EBF31}">
      <dgm:prSet/>
      <dgm:spPr/>
      <dgm:t>
        <a:bodyPr/>
        <a:lstStyle/>
        <a:p>
          <a:endParaRPr lang="en-GB"/>
        </a:p>
      </dgm:t>
    </dgm:pt>
    <dgm:pt modelId="{BB830AAD-3BFE-49A4-98EE-21A7C2451338}">
      <dgm:prSet phldrT="[Text]"/>
      <dgm:spPr/>
      <dgm:t>
        <a:bodyPr/>
        <a:lstStyle/>
        <a:p>
          <a:r>
            <a:rPr lang="en-GB" dirty="0"/>
            <a:t>Epidemiology &amp; Population health</a:t>
          </a:r>
        </a:p>
      </dgm:t>
    </dgm:pt>
    <dgm:pt modelId="{2B0D920D-23D0-4FEF-9DEE-29D016E48857}" type="parTrans" cxnId="{D1B23AF2-915A-40A9-9CD9-51FCBDCCE548}">
      <dgm:prSet/>
      <dgm:spPr/>
      <dgm:t>
        <a:bodyPr/>
        <a:lstStyle/>
        <a:p>
          <a:endParaRPr lang="en-GB"/>
        </a:p>
      </dgm:t>
    </dgm:pt>
    <dgm:pt modelId="{A156B538-2F4B-432E-A82D-971F99C16579}" type="sibTrans" cxnId="{D1B23AF2-915A-40A9-9CD9-51FCBDCCE548}">
      <dgm:prSet/>
      <dgm:spPr/>
      <dgm:t>
        <a:bodyPr/>
        <a:lstStyle/>
        <a:p>
          <a:endParaRPr lang="en-GB"/>
        </a:p>
      </dgm:t>
    </dgm:pt>
    <dgm:pt modelId="{05049A48-FEF2-4A6E-B2B9-73BC2608A874}">
      <dgm:prSet phldrT="[Text]"/>
      <dgm:spPr/>
      <dgm:t>
        <a:bodyPr/>
        <a:lstStyle/>
        <a:p>
          <a:r>
            <a:rPr lang="en-GB" dirty="0"/>
            <a:t>Laboratory Science</a:t>
          </a:r>
        </a:p>
      </dgm:t>
    </dgm:pt>
    <dgm:pt modelId="{2EF2B452-6B83-4F98-A068-331503EB61D5}" type="parTrans" cxnId="{FB07F935-9014-4226-9188-DFAAA70959AA}">
      <dgm:prSet/>
      <dgm:spPr/>
      <dgm:t>
        <a:bodyPr/>
        <a:lstStyle/>
        <a:p>
          <a:endParaRPr lang="en-GB"/>
        </a:p>
      </dgm:t>
    </dgm:pt>
    <dgm:pt modelId="{43E66124-2621-472D-8CF5-6D39F94C2182}" type="sibTrans" cxnId="{FB07F935-9014-4226-9188-DFAAA70959AA}">
      <dgm:prSet/>
      <dgm:spPr/>
      <dgm:t>
        <a:bodyPr/>
        <a:lstStyle/>
        <a:p>
          <a:endParaRPr lang="en-GB"/>
        </a:p>
      </dgm:t>
    </dgm:pt>
    <dgm:pt modelId="{CBB1AC77-903D-400B-B776-08C8A98CBC30}">
      <dgm:prSet phldrT="[Text]"/>
      <dgm:spPr/>
      <dgm:t>
        <a:bodyPr/>
        <a:lstStyle/>
        <a:p>
          <a:r>
            <a:rPr lang="en-GB" dirty="0"/>
            <a:t>Social Research</a:t>
          </a:r>
        </a:p>
      </dgm:t>
    </dgm:pt>
    <dgm:pt modelId="{B84D2D47-CC99-4C42-8B06-F331542AA845}" type="parTrans" cxnId="{C522B33C-8360-400B-B3F4-6A51ABA25255}">
      <dgm:prSet/>
      <dgm:spPr/>
      <dgm:t>
        <a:bodyPr/>
        <a:lstStyle/>
        <a:p>
          <a:endParaRPr lang="en-GB"/>
        </a:p>
      </dgm:t>
    </dgm:pt>
    <dgm:pt modelId="{DC3C1A81-0BF8-4C69-B5F7-0C5D12DCF7AA}" type="sibTrans" cxnId="{C522B33C-8360-400B-B3F4-6A51ABA25255}">
      <dgm:prSet/>
      <dgm:spPr/>
      <dgm:t>
        <a:bodyPr/>
        <a:lstStyle/>
        <a:p>
          <a:endParaRPr lang="en-GB"/>
        </a:p>
      </dgm:t>
    </dgm:pt>
    <dgm:pt modelId="{D484DA5C-3B86-439E-B659-95D91752214B}">
      <dgm:prSet phldrT="[Text]"/>
      <dgm:spPr/>
      <dgm:t>
        <a:bodyPr/>
        <a:lstStyle/>
        <a:p>
          <a:r>
            <a:rPr lang="en-GB" dirty="0"/>
            <a:t>and more…</a:t>
          </a:r>
        </a:p>
      </dgm:t>
    </dgm:pt>
    <dgm:pt modelId="{91566F01-2EE3-4951-AA1C-4EABCFDB294A}" type="parTrans" cxnId="{36F4D191-E736-457B-89C3-54897B0F522F}">
      <dgm:prSet/>
      <dgm:spPr/>
      <dgm:t>
        <a:bodyPr/>
        <a:lstStyle/>
        <a:p>
          <a:endParaRPr lang="en-GB"/>
        </a:p>
      </dgm:t>
    </dgm:pt>
    <dgm:pt modelId="{CBDE39F0-1755-4EC7-8EDE-CDE75957C166}" type="sibTrans" cxnId="{36F4D191-E736-457B-89C3-54897B0F522F}">
      <dgm:prSet/>
      <dgm:spPr/>
      <dgm:t>
        <a:bodyPr/>
        <a:lstStyle/>
        <a:p>
          <a:endParaRPr lang="en-GB"/>
        </a:p>
      </dgm:t>
    </dgm:pt>
    <dgm:pt modelId="{2384D0EE-04E2-4A0F-AFC9-25A632C75B77}">
      <dgm:prSet phldrT="[Text]"/>
      <dgm:spPr/>
      <dgm:t>
        <a:bodyPr/>
        <a:lstStyle/>
        <a:p>
          <a:r>
            <a:rPr lang="en-GB" dirty="0"/>
            <a:t>Viral hepatitis</a:t>
          </a:r>
        </a:p>
      </dgm:t>
    </dgm:pt>
    <dgm:pt modelId="{171F8694-0434-499B-A039-60BBA53D0492}" type="parTrans" cxnId="{7B205C6E-0AB8-4ECC-92DF-270A858677D7}">
      <dgm:prSet/>
      <dgm:spPr/>
      <dgm:t>
        <a:bodyPr/>
        <a:lstStyle/>
        <a:p>
          <a:endParaRPr lang="en-GB"/>
        </a:p>
      </dgm:t>
    </dgm:pt>
    <dgm:pt modelId="{38799BCB-1979-4864-A716-F91AB7B68090}" type="sibTrans" cxnId="{7B205C6E-0AB8-4ECC-92DF-270A858677D7}">
      <dgm:prSet/>
      <dgm:spPr/>
      <dgm:t>
        <a:bodyPr/>
        <a:lstStyle/>
        <a:p>
          <a:endParaRPr lang="en-GB"/>
        </a:p>
      </dgm:t>
    </dgm:pt>
    <dgm:pt modelId="{78183AC8-6763-419B-937F-3F58427685A4}">
      <dgm:prSet phldrT="[Text]"/>
      <dgm:spPr/>
      <dgm:t>
        <a:bodyPr/>
        <a:lstStyle/>
        <a:p>
          <a:r>
            <a:rPr lang="en-GB" dirty="0"/>
            <a:t>Vaccines &amp; immunotherapy</a:t>
          </a:r>
        </a:p>
      </dgm:t>
    </dgm:pt>
    <dgm:pt modelId="{4D1878FD-9687-42AA-AE66-B050D84EA958}" type="parTrans" cxnId="{34563AE0-BE78-4324-AA5A-D6F23D87B10F}">
      <dgm:prSet/>
      <dgm:spPr/>
      <dgm:t>
        <a:bodyPr/>
        <a:lstStyle/>
        <a:p>
          <a:endParaRPr lang="en-GB"/>
        </a:p>
      </dgm:t>
    </dgm:pt>
    <dgm:pt modelId="{4B91A5B3-6AD9-44CB-8F41-8C3F041F0417}" type="sibTrans" cxnId="{34563AE0-BE78-4324-AA5A-D6F23D87B10F}">
      <dgm:prSet/>
      <dgm:spPr/>
      <dgm:t>
        <a:bodyPr/>
        <a:lstStyle/>
        <a:p>
          <a:endParaRPr lang="en-GB"/>
        </a:p>
      </dgm:t>
    </dgm:pt>
    <dgm:pt modelId="{749D26CA-D664-4DAE-B357-312A5D047137}">
      <dgm:prSet phldrT="[Text]"/>
      <dgm:spPr/>
      <dgm:t>
        <a:bodyPr/>
        <a:lstStyle/>
        <a:p>
          <a:r>
            <a:rPr lang="en-GB" dirty="0"/>
            <a:t>HIV cure</a:t>
          </a:r>
        </a:p>
      </dgm:t>
    </dgm:pt>
    <dgm:pt modelId="{C704D261-A4EE-4E56-ADF2-EF5120CB89BD}" type="parTrans" cxnId="{4BF6354B-6133-4DF3-83B4-B9830FDA4C32}">
      <dgm:prSet/>
      <dgm:spPr/>
      <dgm:t>
        <a:bodyPr/>
        <a:lstStyle/>
        <a:p>
          <a:endParaRPr lang="en-GB"/>
        </a:p>
      </dgm:t>
    </dgm:pt>
    <dgm:pt modelId="{4629CC45-36EB-4EBC-8172-BC1959C78A41}" type="sibTrans" cxnId="{4BF6354B-6133-4DF3-83B4-B9830FDA4C32}">
      <dgm:prSet/>
      <dgm:spPr/>
      <dgm:t>
        <a:bodyPr/>
        <a:lstStyle/>
        <a:p>
          <a:endParaRPr lang="en-GB"/>
        </a:p>
      </dgm:t>
    </dgm:pt>
    <dgm:pt modelId="{79659862-C895-4790-ABB0-C609403367D3}">
      <dgm:prSet phldrT="[Text]"/>
      <dgm:spPr/>
      <dgm:t>
        <a:bodyPr/>
        <a:lstStyle/>
        <a:p>
          <a:r>
            <a:rPr lang="en-GB" dirty="0"/>
            <a:t>Novel antibiotics</a:t>
          </a:r>
        </a:p>
      </dgm:t>
    </dgm:pt>
    <dgm:pt modelId="{97B7AD58-A436-4F9C-BF85-974FAE5BA9AD}" type="parTrans" cxnId="{DA12501D-3219-4522-9891-A0015D9257C0}">
      <dgm:prSet/>
      <dgm:spPr/>
      <dgm:t>
        <a:bodyPr/>
        <a:lstStyle/>
        <a:p>
          <a:endParaRPr lang="en-GB"/>
        </a:p>
      </dgm:t>
    </dgm:pt>
    <dgm:pt modelId="{13623546-1AB3-41D5-B130-E7B4B7DE2497}" type="sibTrans" cxnId="{DA12501D-3219-4522-9891-A0015D9257C0}">
      <dgm:prSet/>
      <dgm:spPr/>
      <dgm:t>
        <a:bodyPr/>
        <a:lstStyle/>
        <a:p>
          <a:endParaRPr lang="en-GB"/>
        </a:p>
      </dgm:t>
    </dgm:pt>
    <dgm:pt modelId="{D328C8A4-9DF8-40D6-9ECE-42720A845C74}">
      <dgm:prSet phldrT="[Text]"/>
      <dgm:spPr/>
      <dgm:t>
        <a:bodyPr/>
        <a:lstStyle/>
        <a:p>
          <a:r>
            <a:rPr lang="en-GB" dirty="0"/>
            <a:t>STIs</a:t>
          </a:r>
        </a:p>
      </dgm:t>
    </dgm:pt>
    <dgm:pt modelId="{07198F8A-2EDB-46DE-894F-05074FDB5950}" type="parTrans" cxnId="{E4848D77-ABF0-453E-BFAB-93BE55371F65}">
      <dgm:prSet/>
      <dgm:spPr/>
      <dgm:t>
        <a:bodyPr/>
        <a:lstStyle/>
        <a:p>
          <a:endParaRPr lang="en-GB"/>
        </a:p>
      </dgm:t>
    </dgm:pt>
    <dgm:pt modelId="{9A9FC237-3BBD-4615-B395-BCC0CA8A7FC3}" type="sibTrans" cxnId="{E4848D77-ABF0-453E-BFAB-93BE55371F65}">
      <dgm:prSet/>
      <dgm:spPr/>
      <dgm:t>
        <a:bodyPr/>
        <a:lstStyle/>
        <a:p>
          <a:endParaRPr lang="en-GB"/>
        </a:p>
      </dgm:t>
    </dgm:pt>
    <dgm:pt modelId="{070A23F0-E21C-4C76-89A2-C083634E8E67}">
      <dgm:prSet phldrT="[Text]"/>
      <dgm:spPr/>
      <dgm:t>
        <a:bodyPr/>
        <a:lstStyle/>
        <a:p>
          <a:r>
            <a:rPr lang="en-GB" dirty="0"/>
            <a:t>HIV</a:t>
          </a:r>
        </a:p>
      </dgm:t>
    </dgm:pt>
    <dgm:pt modelId="{C66CE55F-B75B-4E8D-BE14-031E8CE49A7F}" type="parTrans" cxnId="{BD2AADD0-89A0-4106-9855-0C54AB2E54F1}">
      <dgm:prSet/>
      <dgm:spPr/>
      <dgm:t>
        <a:bodyPr/>
        <a:lstStyle/>
        <a:p>
          <a:endParaRPr lang="en-GB"/>
        </a:p>
      </dgm:t>
    </dgm:pt>
    <dgm:pt modelId="{F3B51B27-E4EC-4A53-AC47-34968EA03CA5}" type="sibTrans" cxnId="{BD2AADD0-89A0-4106-9855-0C54AB2E54F1}">
      <dgm:prSet/>
      <dgm:spPr/>
      <dgm:t>
        <a:bodyPr/>
        <a:lstStyle/>
        <a:p>
          <a:endParaRPr lang="en-GB"/>
        </a:p>
      </dgm:t>
    </dgm:pt>
    <dgm:pt modelId="{AC3391B9-95CB-4349-B974-6E840872DBD3}">
      <dgm:prSet phldrT="[Text]"/>
      <dgm:spPr/>
      <dgm:t>
        <a:bodyPr/>
        <a:lstStyle/>
        <a:p>
          <a:r>
            <a:rPr lang="en-GB" dirty="0"/>
            <a:t>Antiretrovirals</a:t>
          </a:r>
        </a:p>
      </dgm:t>
    </dgm:pt>
    <dgm:pt modelId="{53E2803A-4858-4D21-BAB7-E6E33C5233F8}" type="parTrans" cxnId="{AB0B22B2-52BA-47EE-8231-F9795D861BBA}">
      <dgm:prSet/>
      <dgm:spPr/>
      <dgm:t>
        <a:bodyPr/>
        <a:lstStyle/>
        <a:p>
          <a:endParaRPr lang="en-GB"/>
        </a:p>
      </dgm:t>
    </dgm:pt>
    <dgm:pt modelId="{6C181B63-2C49-48A3-8250-5B7A6618C939}" type="sibTrans" cxnId="{AB0B22B2-52BA-47EE-8231-F9795D861BBA}">
      <dgm:prSet/>
      <dgm:spPr/>
      <dgm:t>
        <a:bodyPr/>
        <a:lstStyle/>
        <a:p>
          <a:endParaRPr lang="en-GB"/>
        </a:p>
      </dgm:t>
    </dgm:pt>
    <dgm:pt modelId="{2D5E240F-0A44-48E5-9401-421579029DD0}">
      <dgm:prSet phldrT="[Text]"/>
      <dgm:spPr/>
      <dgm:t>
        <a:bodyPr/>
        <a:lstStyle/>
        <a:p>
          <a:r>
            <a:rPr lang="en-GB" dirty="0"/>
            <a:t>PrEP</a:t>
          </a:r>
        </a:p>
      </dgm:t>
    </dgm:pt>
    <dgm:pt modelId="{C654BE9B-6DE4-47ED-A97B-A5059763DAA6}" type="parTrans" cxnId="{68DE1D4E-F302-4559-B0B2-D3BE4F4EE127}">
      <dgm:prSet/>
      <dgm:spPr/>
      <dgm:t>
        <a:bodyPr/>
        <a:lstStyle/>
        <a:p>
          <a:endParaRPr lang="en-GB"/>
        </a:p>
      </dgm:t>
    </dgm:pt>
    <dgm:pt modelId="{7C40A960-6B9B-4540-ACC8-30B61DB0AC32}" type="sibTrans" cxnId="{68DE1D4E-F302-4559-B0B2-D3BE4F4EE127}">
      <dgm:prSet/>
      <dgm:spPr/>
      <dgm:t>
        <a:bodyPr/>
        <a:lstStyle/>
        <a:p>
          <a:endParaRPr lang="en-GB"/>
        </a:p>
      </dgm:t>
    </dgm:pt>
    <dgm:pt modelId="{557AD8D1-C15D-4BCE-85F4-864029C3577F}">
      <dgm:prSet phldrT="[Text]"/>
      <dgm:spPr/>
      <dgm:t>
        <a:bodyPr/>
        <a:lstStyle/>
        <a:p>
          <a:r>
            <a:rPr lang="en-GB" dirty="0"/>
            <a:t>Antibiotic resistance</a:t>
          </a:r>
        </a:p>
      </dgm:t>
    </dgm:pt>
    <dgm:pt modelId="{3992EFE8-4887-4306-A4E5-76D95C007E03}" type="parTrans" cxnId="{F32B702B-D050-45C0-8FAC-41768EFC48B2}">
      <dgm:prSet/>
      <dgm:spPr/>
      <dgm:t>
        <a:bodyPr/>
        <a:lstStyle/>
        <a:p>
          <a:endParaRPr lang="en-GB"/>
        </a:p>
      </dgm:t>
    </dgm:pt>
    <dgm:pt modelId="{3EF6E601-34E1-40A1-80D0-7F347AA5AFD6}" type="sibTrans" cxnId="{F32B702B-D050-45C0-8FAC-41768EFC48B2}">
      <dgm:prSet/>
      <dgm:spPr/>
      <dgm:t>
        <a:bodyPr/>
        <a:lstStyle/>
        <a:p>
          <a:endParaRPr lang="en-GB"/>
        </a:p>
      </dgm:t>
    </dgm:pt>
    <dgm:pt modelId="{69AC3B7C-509C-40C3-99FF-568811CB8C9D}">
      <dgm:prSet phldrT="[Text]"/>
      <dgm:spPr/>
      <dgm:t>
        <a:bodyPr/>
        <a:lstStyle/>
        <a:p>
          <a:r>
            <a:rPr lang="en-GB" dirty="0"/>
            <a:t>HIV cure</a:t>
          </a:r>
        </a:p>
      </dgm:t>
    </dgm:pt>
    <dgm:pt modelId="{50FF3FD6-71C9-4464-A385-62C3C85A7B2C}" type="parTrans" cxnId="{68D42C0E-B325-4885-84C4-98A9522C63A2}">
      <dgm:prSet/>
      <dgm:spPr/>
      <dgm:t>
        <a:bodyPr/>
        <a:lstStyle/>
        <a:p>
          <a:endParaRPr lang="en-GB"/>
        </a:p>
      </dgm:t>
    </dgm:pt>
    <dgm:pt modelId="{40812367-6DA5-4DA3-A913-8C654CD276D9}" type="sibTrans" cxnId="{68D42C0E-B325-4885-84C4-98A9522C63A2}">
      <dgm:prSet/>
      <dgm:spPr/>
      <dgm:t>
        <a:bodyPr/>
        <a:lstStyle/>
        <a:p>
          <a:endParaRPr lang="en-GB"/>
        </a:p>
      </dgm:t>
    </dgm:pt>
    <dgm:pt modelId="{07FC7505-EF7E-4B37-9002-B14F4453D503}">
      <dgm:prSet phldrT="[Text]"/>
      <dgm:spPr/>
      <dgm:t>
        <a:bodyPr/>
        <a:lstStyle/>
        <a:p>
          <a:endParaRPr lang="en-GB" dirty="0"/>
        </a:p>
      </dgm:t>
    </dgm:pt>
    <dgm:pt modelId="{4840A191-6834-44AA-BA70-EB6B045DC750}" type="parTrans" cxnId="{4BD5027B-EF5A-4C21-BA51-FBEFE1D4FAAF}">
      <dgm:prSet/>
      <dgm:spPr/>
      <dgm:t>
        <a:bodyPr/>
        <a:lstStyle/>
        <a:p>
          <a:endParaRPr lang="en-GB"/>
        </a:p>
      </dgm:t>
    </dgm:pt>
    <dgm:pt modelId="{B9F2B9B1-8F0D-448D-9C2E-3F88CD0197C1}" type="sibTrans" cxnId="{4BD5027B-EF5A-4C21-BA51-FBEFE1D4FAAF}">
      <dgm:prSet/>
      <dgm:spPr/>
      <dgm:t>
        <a:bodyPr/>
        <a:lstStyle/>
        <a:p>
          <a:endParaRPr lang="en-GB"/>
        </a:p>
      </dgm:t>
    </dgm:pt>
    <dgm:pt modelId="{B23753ED-DB5B-4CD7-9630-934AACB854C1}">
      <dgm:prSet phldrT="[Text]"/>
      <dgm:spPr/>
      <dgm:t>
        <a:bodyPr/>
        <a:lstStyle/>
        <a:p>
          <a:endParaRPr lang="en-GB" dirty="0"/>
        </a:p>
      </dgm:t>
    </dgm:pt>
    <dgm:pt modelId="{3DF2B83E-B181-4704-BD95-4136205291F7}" type="parTrans" cxnId="{DD3C0287-C6D6-4F6C-8113-39CA7F0252E2}">
      <dgm:prSet/>
      <dgm:spPr/>
      <dgm:t>
        <a:bodyPr/>
        <a:lstStyle/>
        <a:p>
          <a:endParaRPr lang="en-GB"/>
        </a:p>
      </dgm:t>
    </dgm:pt>
    <dgm:pt modelId="{086294FD-F0C6-401A-A2D0-AFFA9CD79500}" type="sibTrans" cxnId="{DD3C0287-C6D6-4F6C-8113-39CA7F0252E2}">
      <dgm:prSet/>
      <dgm:spPr/>
      <dgm:t>
        <a:bodyPr/>
        <a:lstStyle/>
        <a:p>
          <a:endParaRPr lang="en-GB"/>
        </a:p>
      </dgm:t>
    </dgm:pt>
    <dgm:pt modelId="{10E85D4C-7400-4EB0-A2CA-D412894F1AB6}">
      <dgm:prSet phldrT="[Text]"/>
      <dgm:spPr/>
      <dgm:t>
        <a:bodyPr/>
        <a:lstStyle/>
        <a:p>
          <a:r>
            <a:rPr lang="en-GB" dirty="0"/>
            <a:t>Stigma</a:t>
          </a:r>
        </a:p>
      </dgm:t>
    </dgm:pt>
    <dgm:pt modelId="{73DFC02A-C4E3-4AC7-9AD5-415DB8750444}" type="parTrans" cxnId="{DCACB5AB-A6DA-4840-A7B4-2605EA1774D5}">
      <dgm:prSet/>
      <dgm:spPr/>
      <dgm:t>
        <a:bodyPr/>
        <a:lstStyle/>
        <a:p>
          <a:endParaRPr lang="en-GB"/>
        </a:p>
      </dgm:t>
    </dgm:pt>
    <dgm:pt modelId="{45652C52-25B0-471F-8593-92EC1F3E3AB9}" type="sibTrans" cxnId="{DCACB5AB-A6DA-4840-A7B4-2605EA1774D5}">
      <dgm:prSet/>
      <dgm:spPr/>
      <dgm:t>
        <a:bodyPr/>
        <a:lstStyle/>
        <a:p>
          <a:endParaRPr lang="en-GB"/>
        </a:p>
      </dgm:t>
    </dgm:pt>
    <dgm:pt modelId="{88472CCA-2625-48C2-886A-45003B863E42}">
      <dgm:prSet phldrT="[Text]"/>
      <dgm:spPr/>
      <dgm:t>
        <a:bodyPr/>
        <a:lstStyle/>
        <a:p>
          <a:r>
            <a:rPr lang="en-GB" dirty="0"/>
            <a:t>Sexuality </a:t>
          </a:r>
        </a:p>
      </dgm:t>
    </dgm:pt>
    <dgm:pt modelId="{F487D37B-3E7A-4D32-B38F-53B3FD66E15B}" type="parTrans" cxnId="{E0745075-8271-403E-837C-97E5D77E725E}">
      <dgm:prSet/>
      <dgm:spPr/>
      <dgm:t>
        <a:bodyPr/>
        <a:lstStyle/>
        <a:p>
          <a:endParaRPr lang="en-GB"/>
        </a:p>
      </dgm:t>
    </dgm:pt>
    <dgm:pt modelId="{42DC384A-505F-4C90-AE07-FB1F156ACBDD}" type="sibTrans" cxnId="{E0745075-8271-403E-837C-97E5D77E725E}">
      <dgm:prSet/>
      <dgm:spPr/>
      <dgm:t>
        <a:bodyPr/>
        <a:lstStyle/>
        <a:p>
          <a:endParaRPr lang="en-GB"/>
        </a:p>
      </dgm:t>
    </dgm:pt>
    <dgm:pt modelId="{AF1D9756-6056-4FB5-97EB-4CCEAFADD818}">
      <dgm:prSet phldrT="[Text]"/>
      <dgm:spPr/>
      <dgm:t>
        <a:bodyPr/>
        <a:lstStyle/>
        <a:p>
          <a:r>
            <a:rPr lang="en-GB" dirty="0"/>
            <a:t>Barriers &amp; Facilitators</a:t>
          </a:r>
        </a:p>
      </dgm:t>
    </dgm:pt>
    <dgm:pt modelId="{27C5F1D7-5A9D-4560-85D1-CFEF571713C9}" type="parTrans" cxnId="{3B940908-5C98-4BD3-96B9-7C04D5AF5EE2}">
      <dgm:prSet/>
      <dgm:spPr/>
      <dgm:t>
        <a:bodyPr/>
        <a:lstStyle/>
        <a:p>
          <a:endParaRPr lang="en-GB"/>
        </a:p>
      </dgm:t>
    </dgm:pt>
    <dgm:pt modelId="{3F0C1268-7EA8-45C2-B852-391DF20DF9BA}" type="sibTrans" cxnId="{3B940908-5C98-4BD3-96B9-7C04D5AF5EE2}">
      <dgm:prSet/>
      <dgm:spPr/>
      <dgm:t>
        <a:bodyPr/>
        <a:lstStyle/>
        <a:p>
          <a:endParaRPr lang="en-GB"/>
        </a:p>
      </dgm:t>
    </dgm:pt>
    <dgm:pt modelId="{C00BE17A-0F33-4D12-B8CB-B3824C57F101}">
      <dgm:prSet phldrT="[Text]"/>
      <dgm:spPr/>
      <dgm:t>
        <a:bodyPr/>
        <a:lstStyle/>
        <a:p>
          <a:r>
            <a:rPr lang="en-GB" dirty="0"/>
            <a:t>Motivations, Behaviour &amp; Attitudes</a:t>
          </a:r>
        </a:p>
      </dgm:t>
    </dgm:pt>
    <dgm:pt modelId="{04EF9642-7241-4362-AB5B-F359298A2C82}" type="parTrans" cxnId="{B5B16C61-9AAF-400C-917A-B41BB4E2DD87}">
      <dgm:prSet/>
      <dgm:spPr/>
      <dgm:t>
        <a:bodyPr/>
        <a:lstStyle/>
        <a:p>
          <a:endParaRPr lang="en-GB"/>
        </a:p>
      </dgm:t>
    </dgm:pt>
    <dgm:pt modelId="{C101A2AB-209E-4001-AB19-66CEF7A66082}" type="sibTrans" cxnId="{B5B16C61-9AAF-400C-917A-B41BB4E2DD87}">
      <dgm:prSet/>
      <dgm:spPr/>
      <dgm:t>
        <a:bodyPr/>
        <a:lstStyle/>
        <a:p>
          <a:endParaRPr lang="en-GB"/>
        </a:p>
      </dgm:t>
    </dgm:pt>
    <dgm:pt modelId="{81C0D539-D92A-45FE-B0A2-592EBEE88AF9}">
      <dgm:prSet phldrT="[Text]"/>
      <dgm:spPr/>
      <dgm:t>
        <a:bodyPr/>
        <a:lstStyle/>
        <a:p>
          <a:r>
            <a:rPr lang="en-GB" dirty="0"/>
            <a:t>Health needs</a:t>
          </a:r>
        </a:p>
      </dgm:t>
    </dgm:pt>
    <dgm:pt modelId="{6797C885-101C-4055-94BE-5A0BD3C787DF}" type="parTrans" cxnId="{7808241B-D536-45D7-9363-C88A6EEDC6FB}">
      <dgm:prSet/>
      <dgm:spPr/>
      <dgm:t>
        <a:bodyPr/>
        <a:lstStyle/>
        <a:p>
          <a:endParaRPr lang="en-GB"/>
        </a:p>
      </dgm:t>
    </dgm:pt>
    <dgm:pt modelId="{60098806-9D6A-4364-8896-198D658B61A5}" type="sibTrans" cxnId="{7808241B-D536-45D7-9363-C88A6EEDC6FB}">
      <dgm:prSet/>
      <dgm:spPr/>
      <dgm:t>
        <a:bodyPr/>
        <a:lstStyle/>
        <a:p>
          <a:endParaRPr lang="en-GB"/>
        </a:p>
      </dgm:t>
    </dgm:pt>
    <dgm:pt modelId="{D281379E-0438-4F6C-A2A4-0C5A716ACF1D}">
      <dgm:prSet phldrT="[Text]"/>
      <dgm:spPr/>
      <dgm:t>
        <a:bodyPr/>
        <a:lstStyle/>
        <a:p>
          <a:r>
            <a:rPr lang="en-GB" dirty="0"/>
            <a:t>Experiences of healthcare</a:t>
          </a:r>
        </a:p>
      </dgm:t>
    </dgm:pt>
    <dgm:pt modelId="{6652BD79-8764-4777-A881-78BE7DE46166}" type="parTrans" cxnId="{F21CB2B2-A4D2-4B16-B80D-6A1153D1B84D}">
      <dgm:prSet/>
      <dgm:spPr/>
      <dgm:t>
        <a:bodyPr/>
        <a:lstStyle/>
        <a:p>
          <a:endParaRPr lang="en-GB"/>
        </a:p>
      </dgm:t>
    </dgm:pt>
    <dgm:pt modelId="{253EA94F-AA89-44CD-ACB0-52225A913ED6}" type="sibTrans" cxnId="{F21CB2B2-A4D2-4B16-B80D-6A1153D1B84D}">
      <dgm:prSet/>
      <dgm:spPr/>
      <dgm:t>
        <a:bodyPr/>
        <a:lstStyle/>
        <a:p>
          <a:endParaRPr lang="en-GB"/>
        </a:p>
      </dgm:t>
    </dgm:pt>
    <dgm:pt modelId="{477ED364-8BB0-48E6-B573-E8FDC621B53F}">
      <dgm:prSet phldrT="[Text]"/>
      <dgm:spPr/>
      <dgm:t>
        <a:bodyPr/>
        <a:lstStyle/>
        <a:p>
          <a:r>
            <a:rPr lang="en-GB" dirty="0"/>
            <a:t>LGBTQ+ health</a:t>
          </a:r>
        </a:p>
      </dgm:t>
    </dgm:pt>
    <dgm:pt modelId="{26B9296E-D0ED-4561-8FAD-8C565324EA72}" type="parTrans" cxnId="{32C89681-3A7E-46A0-8BB4-97F94475CBE8}">
      <dgm:prSet/>
      <dgm:spPr/>
      <dgm:t>
        <a:bodyPr/>
        <a:lstStyle/>
        <a:p>
          <a:endParaRPr lang="en-GB"/>
        </a:p>
      </dgm:t>
    </dgm:pt>
    <dgm:pt modelId="{7335AEDB-11EE-480A-9E37-95A7DF257CF2}" type="sibTrans" cxnId="{32C89681-3A7E-46A0-8BB4-97F94475CBE8}">
      <dgm:prSet/>
      <dgm:spPr/>
      <dgm:t>
        <a:bodyPr/>
        <a:lstStyle/>
        <a:p>
          <a:endParaRPr lang="en-GB"/>
        </a:p>
      </dgm:t>
    </dgm:pt>
    <dgm:pt modelId="{186C9F1E-1CB5-4505-9E8D-44E4FCC7A96E}">
      <dgm:prSet phldrT="[Text]"/>
      <dgm:spPr/>
      <dgm:t>
        <a:bodyPr/>
        <a:lstStyle/>
        <a:p>
          <a:r>
            <a:rPr lang="en-GB" dirty="0"/>
            <a:t>Global Health &amp; Research in LMICs</a:t>
          </a:r>
        </a:p>
      </dgm:t>
    </dgm:pt>
    <dgm:pt modelId="{47FA1401-BA2F-4DE2-996D-35DBFC9582D1}" type="parTrans" cxnId="{928CA6B9-A4CB-4364-9514-C02C8704CB5A}">
      <dgm:prSet/>
      <dgm:spPr/>
      <dgm:t>
        <a:bodyPr/>
        <a:lstStyle/>
        <a:p>
          <a:endParaRPr lang="en-GB"/>
        </a:p>
      </dgm:t>
    </dgm:pt>
    <dgm:pt modelId="{D7455365-DA0E-44A9-B97E-7E2D4CA30768}" type="sibTrans" cxnId="{928CA6B9-A4CB-4364-9514-C02C8704CB5A}">
      <dgm:prSet/>
      <dgm:spPr/>
      <dgm:t>
        <a:bodyPr/>
        <a:lstStyle/>
        <a:p>
          <a:endParaRPr lang="en-GB"/>
        </a:p>
      </dgm:t>
    </dgm:pt>
    <dgm:pt modelId="{AB8BDD0A-EA91-492F-9869-F5740F760BFC}">
      <dgm:prSet phldrT="[Text]"/>
      <dgm:spPr/>
      <dgm:t>
        <a:bodyPr/>
        <a:lstStyle/>
        <a:p>
          <a:r>
            <a:rPr lang="en-GB" dirty="0"/>
            <a:t>Digital Health &amp; AI</a:t>
          </a:r>
        </a:p>
      </dgm:t>
    </dgm:pt>
    <dgm:pt modelId="{6BD69FA9-EC22-4D83-A292-6627BE85EA8F}" type="parTrans" cxnId="{EC3B485F-6C7E-4919-93BE-9E034DF449C3}">
      <dgm:prSet/>
      <dgm:spPr/>
      <dgm:t>
        <a:bodyPr/>
        <a:lstStyle/>
        <a:p>
          <a:endParaRPr lang="en-GB"/>
        </a:p>
      </dgm:t>
    </dgm:pt>
    <dgm:pt modelId="{55A3154E-79E5-4948-BF26-A4DC486B9067}" type="sibTrans" cxnId="{EC3B485F-6C7E-4919-93BE-9E034DF449C3}">
      <dgm:prSet/>
      <dgm:spPr/>
      <dgm:t>
        <a:bodyPr/>
        <a:lstStyle/>
        <a:p>
          <a:endParaRPr lang="en-GB"/>
        </a:p>
      </dgm:t>
    </dgm:pt>
    <dgm:pt modelId="{AB90F73F-D256-4735-BFEF-AE99CB7D78C0}">
      <dgm:prSet phldrT="[Text]"/>
      <dgm:spPr/>
      <dgm:t>
        <a:bodyPr/>
        <a:lstStyle/>
        <a:p>
          <a:r>
            <a:rPr lang="en-GB" dirty="0"/>
            <a:t>Sexual behaviour &amp; attitudes</a:t>
          </a:r>
        </a:p>
      </dgm:t>
    </dgm:pt>
    <dgm:pt modelId="{95512987-9C67-45E5-91B7-407EDA0249AD}" type="parTrans" cxnId="{E9511FFF-97D9-46B4-BB91-FEC3BCDE4445}">
      <dgm:prSet/>
      <dgm:spPr/>
      <dgm:t>
        <a:bodyPr/>
        <a:lstStyle/>
        <a:p>
          <a:endParaRPr lang="en-GB"/>
        </a:p>
      </dgm:t>
    </dgm:pt>
    <dgm:pt modelId="{1B515F76-A0C0-44F5-9F98-EAC037F73C08}" type="sibTrans" cxnId="{E9511FFF-97D9-46B4-BB91-FEC3BCDE4445}">
      <dgm:prSet/>
      <dgm:spPr/>
      <dgm:t>
        <a:bodyPr/>
        <a:lstStyle/>
        <a:p>
          <a:endParaRPr lang="en-GB"/>
        </a:p>
      </dgm:t>
    </dgm:pt>
    <dgm:pt modelId="{3E639992-B4AC-4508-811D-393D36E99988}">
      <dgm:prSet phldrT="[Text]"/>
      <dgm:spPr/>
      <dgm:t>
        <a:bodyPr/>
        <a:lstStyle/>
        <a:p>
          <a:endParaRPr lang="en-GB" dirty="0"/>
        </a:p>
      </dgm:t>
    </dgm:pt>
    <dgm:pt modelId="{A0001BBC-24CB-4E2F-ACF7-D9688CCA0CB7}" type="parTrans" cxnId="{1305E8D3-1CBB-4F7E-B547-4CF711AE542D}">
      <dgm:prSet/>
      <dgm:spPr/>
      <dgm:t>
        <a:bodyPr/>
        <a:lstStyle/>
        <a:p>
          <a:endParaRPr lang="en-GB"/>
        </a:p>
      </dgm:t>
    </dgm:pt>
    <dgm:pt modelId="{9E7373E9-2446-49D4-B83F-526314E14511}" type="sibTrans" cxnId="{1305E8D3-1CBB-4F7E-B547-4CF711AE542D}">
      <dgm:prSet/>
      <dgm:spPr/>
      <dgm:t>
        <a:bodyPr/>
        <a:lstStyle/>
        <a:p>
          <a:endParaRPr lang="en-GB"/>
        </a:p>
      </dgm:t>
    </dgm:pt>
    <dgm:pt modelId="{9B29586A-6F76-4CDE-803E-C4DA6C540982}">
      <dgm:prSet phldrT="[Text]"/>
      <dgm:spPr/>
      <dgm:t>
        <a:bodyPr/>
        <a:lstStyle/>
        <a:p>
          <a:r>
            <a:rPr lang="en-GB" dirty="0"/>
            <a:t>OIs &amp; TB</a:t>
          </a:r>
        </a:p>
      </dgm:t>
    </dgm:pt>
    <dgm:pt modelId="{E297FAD5-4388-4C7F-8BDA-60D60BC6CDA8}" type="parTrans" cxnId="{574F93C6-AC01-4DEE-9CDE-D939C369D0EB}">
      <dgm:prSet/>
      <dgm:spPr/>
      <dgm:t>
        <a:bodyPr/>
        <a:lstStyle/>
        <a:p>
          <a:endParaRPr lang="en-GB"/>
        </a:p>
      </dgm:t>
    </dgm:pt>
    <dgm:pt modelId="{AB3E218B-5387-432C-B76C-C2268BAB1727}" type="sibTrans" cxnId="{574F93C6-AC01-4DEE-9CDE-D939C369D0EB}">
      <dgm:prSet/>
      <dgm:spPr/>
      <dgm:t>
        <a:bodyPr/>
        <a:lstStyle/>
        <a:p>
          <a:endParaRPr lang="en-GB"/>
        </a:p>
      </dgm:t>
    </dgm:pt>
    <dgm:pt modelId="{DB8C1545-0057-4BA7-B41E-0F3B3DC82B04}">
      <dgm:prSet phldrT="[Text]"/>
      <dgm:spPr/>
      <dgm:t>
        <a:bodyPr/>
        <a:lstStyle/>
        <a:p>
          <a:r>
            <a:rPr lang="en-GB" dirty="0"/>
            <a:t>HIV/STI prevention</a:t>
          </a:r>
        </a:p>
      </dgm:t>
    </dgm:pt>
    <dgm:pt modelId="{EF602150-26DE-4E10-A3F2-133FCEFADF8B}" type="parTrans" cxnId="{77A0A5E0-6003-40E4-86CF-3A48991CCC28}">
      <dgm:prSet/>
      <dgm:spPr/>
      <dgm:t>
        <a:bodyPr/>
        <a:lstStyle/>
        <a:p>
          <a:endParaRPr lang="en-GB"/>
        </a:p>
      </dgm:t>
    </dgm:pt>
    <dgm:pt modelId="{793BB26B-3739-4827-B98E-F96B489729B3}" type="sibTrans" cxnId="{77A0A5E0-6003-40E4-86CF-3A48991CCC28}">
      <dgm:prSet/>
      <dgm:spPr/>
      <dgm:t>
        <a:bodyPr/>
        <a:lstStyle/>
        <a:p>
          <a:endParaRPr lang="en-GB"/>
        </a:p>
      </dgm:t>
    </dgm:pt>
    <dgm:pt modelId="{3773E535-672C-44C9-8296-EDE00D79D711}">
      <dgm:prSet phldrT="[Text]"/>
      <dgm:spPr/>
      <dgm:t>
        <a:bodyPr/>
        <a:lstStyle/>
        <a:p>
          <a:r>
            <a:rPr lang="en-GB" dirty="0"/>
            <a:t>Viral hepatitis</a:t>
          </a:r>
        </a:p>
      </dgm:t>
    </dgm:pt>
    <dgm:pt modelId="{8BBD9A07-68FD-47B1-A115-4E7C8A880B2B}" type="parTrans" cxnId="{07855B94-B83E-4A26-9121-B67F9827F508}">
      <dgm:prSet/>
      <dgm:spPr/>
      <dgm:t>
        <a:bodyPr/>
        <a:lstStyle/>
        <a:p>
          <a:endParaRPr lang="en-GB"/>
        </a:p>
      </dgm:t>
    </dgm:pt>
    <dgm:pt modelId="{0150E940-DA96-4A02-B6A2-DFE2410AB3B8}" type="sibTrans" cxnId="{07855B94-B83E-4A26-9121-B67F9827F508}">
      <dgm:prSet/>
      <dgm:spPr/>
      <dgm:t>
        <a:bodyPr/>
        <a:lstStyle/>
        <a:p>
          <a:endParaRPr lang="en-GB"/>
        </a:p>
      </dgm:t>
    </dgm:pt>
    <dgm:pt modelId="{7711E157-265A-47D6-B661-D596B2885ECE}">
      <dgm:prSet phldrT="[Text]"/>
      <dgm:spPr/>
      <dgm:t>
        <a:bodyPr/>
        <a:lstStyle/>
        <a:p>
          <a:r>
            <a:rPr lang="en-GB" dirty="0"/>
            <a:t>Virology</a:t>
          </a:r>
        </a:p>
      </dgm:t>
    </dgm:pt>
    <dgm:pt modelId="{0359F246-40CC-4A81-9AE9-7BE2D4A827D2}" type="parTrans" cxnId="{B9E7AD49-1874-48B3-AF90-5F3C1496133F}">
      <dgm:prSet/>
      <dgm:spPr/>
      <dgm:t>
        <a:bodyPr/>
        <a:lstStyle/>
        <a:p>
          <a:endParaRPr lang="en-GB"/>
        </a:p>
      </dgm:t>
    </dgm:pt>
    <dgm:pt modelId="{DEFC9060-62F7-438E-98A7-02A00EE14CD8}" type="sibTrans" cxnId="{B9E7AD49-1874-48B3-AF90-5F3C1496133F}">
      <dgm:prSet/>
      <dgm:spPr/>
      <dgm:t>
        <a:bodyPr/>
        <a:lstStyle/>
        <a:p>
          <a:endParaRPr lang="en-GB"/>
        </a:p>
      </dgm:t>
    </dgm:pt>
    <dgm:pt modelId="{B80CDE1F-6022-42F7-AC1F-D29BE6FCCEDA}">
      <dgm:prSet phldrT="[Text]"/>
      <dgm:spPr/>
      <dgm:t>
        <a:bodyPr/>
        <a:lstStyle/>
        <a:p>
          <a:r>
            <a:rPr lang="en-GB" dirty="0"/>
            <a:t>Immunology</a:t>
          </a:r>
        </a:p>
      </dgm:t>
    </dgm:pt>
    <dgm:pt modelId="{CCAA2AA9-729A-4F48-9B0E-B2BD7B4F4CC4}" type="parTrans" cxnId="{7AB02D65-E212-4AEB-866A-922E0ABFEB3A}">
      <dgm:prSet/>
      <dgm:spPr/>
      <dgm:t>
        <a:bodyPr/>
        <a:lstStyle/>
        <a:p>
          <a:endParaRPr lang="en-GB"/>
        </a:p>
      </dgm:t>
    </dgm:pt>
    <dgm:pt modelId="{2DC01BEE-7F06-4618-A5BC-C8244F9BA480}" type="sibTrans" cxnId="{7AB02D65-E212-4AEB-866A-922E0ABFEB3A}">
      <dgm:prSet/>
      <dgm:spPr/>
      <dgm:t>
        <a:bodyPr/>
        <a:lstStyle/>
        <a:p>
          <a:endParaRPr lang="en-GB"/>
        </a:p>
      </dgm:t>
    </dgm:pt>
    <dgm:pt modelId="{3C5599E8-48B0-4C52-AB97-CC3A583BD8D3}">
      <dgm:prSet phldrT="[Text]"/>
      <dgm:spPr/>
      <dgm:t>
        <a:bodyPr/>
        <a:lstStyle/>
        <a:p>
          <a:r>
            <a:rPr lang="en-GB" dirty="0"/>
            <a:t>Microbiology</a:t>
          </a:r>
        </a:p>
      </dgm:t>
    </dgm:pt>
    <dgm:pt modelId="{486A4CE8-4364-4BB3-9F70-6C377EED2A5E}" type="parTrans" cxnId="{FA2BD969-EF44-4AC3-B0FD-C12B14925986}">
      <dgm:prSet/>
      <dgm:spPr/>
      <dgm:t>
        <a:bodyPr/>
        <a:lstStyle/>
        <a:p>
          <a:endParaRPr lang="en-GB"/>
        </a:p>
      </dgm:t>
    </dgm:pt>
    <dgm:pt modelId="{877B4302-B760-473E-8547-3A4EEC9D087A}" type="sibTrans" cxnId="{FA2BD969-EF44-4AC3-B0FD-C12B14925986}">
      <dgm:prSet/>
      <dgm:spPr/>
      <dgm:t>
        <a:bodyPr/>
        <a:lstStyle/>
        <a:p>
          <a:endParaRPr lang="en-GB"/>
        </a:p>
      </dgm:t>
    </dgm:pt>
    <dgm:pt modelId="{5588F6C1-20B4-40F4-A885-381359E2822F}">
      <dgm:prSet phldrT="[Text]"/>
      <dgm:spPr/>
      <dgm:t>
        <a:bodyPr/>
        <a:lstStyle/>
        <a:p>
          <a:r>
            <a:rPr lang="en-GB" dirty="0"/>
            <a:t>HIV &amp; multimorbidity</a:t>
          </a:r>
        </a:p>
      </dgm:t>
    </dgm:pt>
    <dgm:pt modelId="{EEBA71C9-2442-455A-BCBF-AA5924539F43}" type="parTrans" cxnId="{00AC1B2F-FEE4-4FED-95E6-061B24CF64BF}">
      <dgm:prSet/>
      <dgm:spPr/>
      <dgm:t>
        <a:bodyPr/>
        <a:lstStyle/>
        <a:p>
          <a:endParaRPr lang="en-GB"/>
        </a:p>
      </dgm:t>
    </dgm:pt>
    <dgm:pt modelId="{BC9FC9ED-DAB6-4E2E-BBF7-CD8E2E3DDE11}" type="sibTrans" cxnId="{00AC1B2F-FEE4-4FED-95E6-061B24CF64BF}">
      <dgm:prSet/>
      <dgm:spPr/>
      <dgm:t>
        <a:bodyPr/>
        <a:lstStyle/>
        <a:p>
          <a:endParaRPr lang="en-GB"/>
        </a:p>
      </dgm:t>
    </dgm:pt>
    <dgm:pt modelId="{EE3588CF-BD40-49ED-91E1-F6109EBD7EED}">
      <dgm:prSet phldrT="[Text]"/>
      <dgm:spPr/>
      <dgm:t>
        <a:bodyPr/>
        <a:lstStyle/>
        <a:p>
          <a:r>
            <a:rPr lang="en-GB" dirty="0"/>
            <a:t>Migrant Health</a:t>
          </a:r>
        </a:p>
      </dgm:t>
    </dgm:pt>
    <dgm:pt modelId="{2A7943DB-7C23-4C19-B06E-D3F138D20F52}" type="parTrans" cxnId="{39BE570E-249A-48F7-8637-334E251671EF}">
      <dgm:prSet/>
      <dgm:spPr/>
      <dgm:t>
        <a:bodyPr/>
        <a:lstStyle/>
        <a:p>
          <a:endParaRPr lang="en-GB"/>
        </a:p>
      </dgm:t>
    </dgm:pt>
    <dgm:pt modelId="{4D0EEDAB-9BAB-49D3-84BD-06120CCE860A}" type="sibTrans" cxnId="{39BE570E-249A-48F7-8637-334E251671EF}">
      <dgm:prSet/>
      <dgm:spPr/>
      <dgm:t>
        <a:bodyPr/>
        <a:lstStyle/>
        <a:p>
          <a:endParaRPr lang="en-GB"/>
        </a:p>
      </dgm:t>
    </dgm:pt>
    <dgm:pt modelId="{36BA1A89-B26A-4CCD-84E1-149C37BE9BF6}">
      <dgm:prSet phldrT="[Text]"/>
      <dgm:spPr/>
      <dgm:t>
        <a:bodyPr/>
        <a:lstStyle/>
        <a:p>
          <a:r>
            <a:rPr lang="en-GB" dirty="0"/>
            <a:t>Policy Research </a:t>
          </a:r>
        </a:p>
      </dgm:t>
    </dgm:pt>
    <dgm:pt modelId="{526AC424-C932-4D7E-BCF5-1242AA36BA5E}" type="parTrans" cxnId="{0AAC3C1F-6A2F-4A89-9046-CD6B3272226F}">
      <dgm:prSet/>
      <dgm:spPr/>
      <dgm:t>
        <a:bodyPr/>
        <a:lstStyle/>
        <a:p>
          <a:endParaRPr lang="en-GB"/>
        </a:p>
      </dgm:t>
    </dgm:pt>
    <dgm:pt modelId="{B25274F4-537A-4F9B-BCA3-F06BADEC396F}" type="sibTrans" cxnId="{0AAC3C1F-6A2F-4A89-9046-CD6B3272226F}">
      <dgm:prSet/>
      <dgm:spPr/>
      <dgm:t>
        <a:bodyPr/>
        <a:lstStyle/>
        <a:p>
          <a:endParaRPr lang="en-GB"/>
        </a:p>
      </dgm:t>
    </dgm:pt>
    <dgm:pt modelId="{1791F08F-360B-4188-9D09-74BE1B78A1A5}">
      <dgm:prSet phldrT="[Text]"/>
      <dgm:spPr/>
      <dgm:t>
        <a:bodyPr/>
        <a:lstStyle/>
        <a:p>
          <a:endParaRPr lang="en-GB" dirty="0"/>
        </a:p>
      </dgm:t>
    </dgm:pt>
    <dgm:pt modelId="{55E6145C-F10F-4297-8607-652E9FB8B16F}" type="parTrans" cxnId="{4F0D41DF-011A-447D-AAC8-3A9765762381}">
      <dgm:prSet/>
      <dgm:spPr/>
      <dgm:t>
        <a:bodyPr/>
        <a:lstStyle/>
        <a:p>
          <a:endParaRPr lang="en-GB"/>
        </a:p>
      </dgm:t>
    </dgm:pt>
    <dgm:pt modelId="{2D923F3D-187D-4DFE-93F4-B42EC4E2D75B}" type="sibTrans" cxnId="{4F0D41DF-011A-447D-AAC8-3A9765762381}">
      <dgm:prSet/>
      <dgm:spPr/>
      <dgm:t>
        <a:bodyPr/>
        <a:lstStyle/>
        <a:p>
          <a:endParaRPr lang="en-GB"/>
        </a:p>
      </dgm:t>
    </dgm:pt>
    <dgm:pt modelId="{60A88049-3779-4183-826E-FD481488BD7F}">
      <dgm:prSet phldrT="[Text]"/>
      <dgm:spPr/>
      <dgm:t>
        <a:bodyPr/>
        <a:lstStyle/>
        <a:p>
          <a:r>
            <a:rPr lang="en-GB" dirty="0"/>
            <a:t>Reproductive Health</a:t>
          </a:r>
        </a:p>
      </dgm:t>
    </dgm:pt>
    <dgm:pt modelId="{C6DBEB06-0C45-404B-A0C8-9F7774B9A02E}" type="parTrans" cxnId="{1844AA64-3DAD-4A67-BBFB-B06E0B21BB75}">
      <dgm:prSet/>
      <dgm:spPr/>
      <dgm:t>
        <a:bodyPr/>
        <a:lstStyle/>
        <a:p>
          <a:endParaRPr lang="en-GB"/>
        </a:p>
      </dgm:t>
    </dgm:pt>
    <dgm:pt modelId="{91174B96-FFBB-4333-8687-D22999A4ED97}" type="sibTrans" cxnId="{1844AA64-3DAD-4A67-BBFB-B06E0B21BB75}">
      <dgm:prSet/>
      <dgm:spPr/>
      <dgm:t>
        <a:bodyPr/>
        <a:lstStyle/>
        <a:p>
          <a:endParaRPr lang="en-GB"/>
        </a:p>
      </dgm:t>
    </dgm:pt>
    <dgm:pt modelId="{91D66C8F-7055-45FF-87CA-2CE84ADC08CF}">
      <dgm:prSet phldrT="[Text]"/>
      <dgm:spPr/>
      <dgm:t>
        <a:bodyPr/>
        <a:lstStyle/>
        <a:p>
          <a:r>
            <a:rPr lang="en-GB" dirty="0"/>
            <a:t>HPV IN/cancer</a:t>
          </a:r>
        </a:p>
      </dgm:t>
    </dgm:pt>
    <dgm:pt modelId="{163339B6-5B83-4931-86D6-5479D78968B6}" type="parTrans" cxnId="{FD022265-66D5-457C-9B2E-B415A151E4C8}">
      <dgm:prSet/>
      <dgm:spPr/>
      <dgm:t>
        <a:bodyPr/>
        <a:lstStyle/>
        <a:p>
          <a:endParaRPr lang="en-GB"/>
        </a:p>
      </dgm:t>
    </dgm:pt>
    <dgm:pt modelId="{BB71421D-66C8-4C51-895D-F308470D8F1A}" type="sibTrans" cxnId="{FD022265-66D5-457C-9B2E-B415A151E4C8}">
      <dgm:prSet/>
      <dgm:spPr/>
      <dgm:t>
        <a:bodyPr/>
        <a:lstStyle/>
        <a:p>
          <a:endParaRPr lang="en-GB"/>
        </a:p>
      </dgm:t>
    </dgm:pt>
    <dgm:pt modelId="{88E98EB7-A11B-4457-A767-B900F243684E}">
      <dgm:prSet phldrT="[Text]"/>
      <dgm:spPr/>
      <dgm:t>
        <a:bodyPr/>
        <a:lstStyle/>
        <a:p>
          <a:r>
            <a:rPr lang="en-GB" dirty="0"/>
            <a:t>Lab aspects of clinical research  </a:t>
          </a:r>
        </a:p>
      </dgm:t>
    </dgm:pt>
    <dgm:pt modelId="{D4736E71-734B-4ACC-8229-27ED380DF0F6}" type="parTrans" cxnId="{03B3909C-FD04-4151-B977-A67A791CDE6F}">
      <dgm:prSet/>
      <dgm:spPr/>
      <dgm:t>
        <a:bodyPr/>
        <a:lstStyle/>
        <a:p>
          <a:endParaRPr lang="en-GB"/>
        </a:p>
      </dgm:t>
    </dgm:pt>
    <dgm:pt modelId="{53E7C417-B895-499D-8F42-E8F3B4DBC515}" type="sibTrans" cxnId="{03B3909C-FD04-4151-B977-A67A791CDE6F}">
      <dgm:prSet/>
      <dgm:spPr/>
      <dgm:t>
        <a:bodyPr/>
        <a:lstStyle/>
        <a:p>
          <a:endParaRPr lang="en-GB"/>
        </a:p>
      </dgm:t>
    </dgm:pt>
    <dgm:pt modelId="{30524A90-9648-4190-B07B-BD350F7FF8AA}">
      <dgm:prSet phldrT="[Text]"/>
      <dgm:spPr/>
      <dgm:t>
        <a:bodyPr/>
        <a:lstStyle/>
        <a:p>
          <a:r>
            <a:rPr lang="en-GB" dirty="0"/>
            <a:t>HIV &amp; multimorbidity</a:t>
          </a:r>
        </a:p>
      </dgm:t>
    </dgm:pt>
    <dgm:pt modelId="{610F6892-2F83-4570-8D64-219A846C3593}" type="parTrans" cxnId="{58BA3E42-AE1C-4D91-99F1-88E241294AEB}">
      <dgm:prSet/>
      <dgm:spPr/>
      <dgm:t>
        <a:bodyPr/>
        <a:lstStyle/>
        <a:p>
          <a:endParaRPr lang="en-GB"/>
        </a:p>
      </dgm:t>
    </dgm:pt>
    <dgm:pt modelId="{4638A9E4-4842-4731-99DA-42F3152C52C9}" type="sibTrans" cxnId="{58BA3E42-AE1C-4D91-99F1-88E241294AEB}">
      <dgm:prSet/>
      <dgm:spPr/>
      <dgm:t>
        <a:bodyPr/>
        <a:lstStyle/>
        <a:p>
          <a:endParaRPr lang="en-GB"/>
        </a:p>
      </dgm:t>
    </dgm:pt>
    <dgm:pt modelId="{E7B39B9C-E2EE-41EF-9A85-22E355CC81AF}">
      <dgm:prSet phldrT="[Text]"/>
      <dgm:spPr/>
      <dgm:t>
        <a:bodyPr/>
        <a:lstStyle/>
        <a:p>
          <a:r>
            <a:rPr lang="en-GB" dirty="0"/>
            <a:t>STI genomics  (molecular epi)</a:t>
          </a:r>
        </a:p>
      </dgm:t>
    </dgm:pt>
    <dgm:pt modelId="{2235526F-1279-4AD5-9A8A-95DBE9D45BCE}" type="sibTrans" cxnId="{CB75A39F-4B4B-4592-9983-C850AC784776}">
      <dgm:prSet/>
      <dgm:spPr/>
      <dgm:t>
        <a:bodyPr/>
        <a:lstStyle/>
        <a:p>
          <a:endParaRPr lang="en-GB"/>
        </a:p>
      </dgm:t>
    </dgm:pt>
    <dgm:pt modelId="{915498C0-F790-4CB9-B8E4-D55E6D873C38}" type="parTrans" cxnId="{CB75A39F-4B4B-4592-9983-C850AC784776}">
      <dgm:prSet/>
      <dgm:spPr/>
      <dgm:t>
        <a:bodyPr/>
        <a:lstStyle/>
        <a:p>
          <a:endParaRPr lang="en-GB"/>
        </a:p>
      </dgm:t>
    </dgm:pt>
    <dgm:pt modelId="{027896E6-BFE0-4069-A1BE-80421B229CEE}">
      <dgm:prSet phldrT="[Text]"/>
      <dgm:spPr/>
      <dgm:t>
        <a:bodyPr/>
        <a:lstStyle/>
        <a:p>
          <a:r>
            <a:rPr lang="en-GB" dirty="0"/>
            <a:t>Molecular epidemiology</a:t>
          </a:r>
        </a:p>
      </dgm:t>
    </dgm:pt>
    <dgm:pt modelId="{34AA8189-2FE1-415A-A0D5-7891B0006A5F}" type="parTrans" cxnId="{CA91A5DB-FC2E-4CAC-8CE3-301D19FFAC9E}">
      <dgm:prSet/>
      <dgm:spPr/>
      <dgm:t>
        <a:bodyPr/>
        <a:lstStyle/>
        <a:p>
          <a:endParaRPr lang="en-GB"/>
        </a:p>
      </dgm:t>
    </dgm:pt>
    <dgm:pt modelId="{CF0C9822-868F-403A-A3CE-623BCB3CAEA9}" type="sibTrans" cxnId="{CA91A5DB-FC2E-4CAC-8CE3-301D19FFAC9E}">
      <dgm:prSet/>
      <dgm:spPr/>
      <dgm:t>
        <a:bodyPr/>
        <a:lstStyle/>
        <a:p>
          <a:endParaRPr lang="en-GB"/>
        </a:p>
      </dgm:t>
    </dgm:pt>
    <dgm:pt modelId="{AB2E610F-56A4-4CC8-8527-0ED14861084F}" type="pres">
      <dgm:prSet presAssocID="{2B428FB2-0151-47A8-9536-304ADF075F57}" presName="Name0" presStyleCnt="0">
        <dgm:presLayoutVars>
          <dgm:dir/>
          <dgm:animLvl val="lvl"/>
          <dgm:resizeHandles val="exact"/>
        </dgm:presLayoutVars>
      </dgm:prSet>
      <dgm:spPr/>
    </dgm:pt>
    <dgm:pt modelId="{F5827667-8667-4CAC-A67B-EB4F9C302658}" type="pres">
      <dgm:prSet presAssocID="{A0D7B2CA-4614-4615-A562-95E7F49BE3D5}" presName="composite" presStyleCnt="0"/>
      <dgm:spPr/>
    </dgm:pt>
    <dgm:pt modelId="{E81E6F85-70D3-4FF7-B7BB-2938E505BDB8}" type="pres">
      <dgm:prSet presAssocID="{A0D7B2CA-4614-4615-A562-95E7F49BE3D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C3E6DF7-C4BA-48D7-AD01-DAA6C1E13CB3}" type="pres">
      <dgm:prSet presAssocID="{A0D7B2CA-4614-4615-A562-95E7F49BE3D5}" presName="desTx" presStyleLbl="alignAccFollowNode1" presStyleIdx="0" presStyleCnt="5">
        <dgm:presLayoutVars>
          <dgm:bulletEnabled val="1"/>
        </dgm:presLayoutVars>
      </dgm:prSet>
      <dgm:spPr/>
    </dgm:pt>
    <dgm:pt modelId="{767CEB2B-7766-403A-B407-EF79A9FC14A9}" type="pres">
      <dgm:prSet presAssocID="{2CDAEF5D-5966-4CD3-92A7-B5018BD5EF1F}" presName="space" presStyleCnt="0"/>
      <dgm:spPr/>
    </dgm:pt>
    <dgm:pt modelId="{9FD04430-620E-49E1-86F2-E7B24E9C4833}" type="pres">
      <dgm:prSet presAssocID="{BB830AAD-3BFE-49A4-98EE-21A7C2451338}" presName="composite" presStyleCnt="0"/>
      <dgm:spPr/>
    </dgm:pt>
    <dgm:pt modelId="{5481BD30-4841-4000-AC5E-496F2FCA5E96}" type="pres">
      <dgm:prSet presAssocID="{BB830AAD-3BFE-49A4-98EE-21A7C245133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0719DCA-2FFC-47CB-A132-0EAB164A8136}" type="pres">
      <dgm:prSet presAssocID="{BB830AAD-3BFE-49A4-98EE-21A7C2451338}" presName="desTx" presStyleLbl="alignAccFollowNode1" presStyleIdx="1" presStyleCnt="5">
        <dgm:presLayoutVars>
          <dgm:bulletEnabled val="1"/>
        </dgm:presLayoutVars>
      </dgm:prSet>
      <dgm:spPr/>
    </dgm:pt>
    <dgm:pt modelId="{1E359990-AFE5-4B9E-903C-1B24381139D6}" type="pres">
      <dgm:prSet presAssocID="{A156B538-2F4B-432E-A82D-971F99C16579}" presName="space" presStyleCnt="0"/>
      <dgm:spPr/>
    </dgm:pt>
    <dgm:pt modelId="{76982E3E-42F6-4E22-A7CD-649074AFD297}" type="pres">
      <dgm:prSet presAssocID="{05049A48-FEF2-4A6E-B2B9-73BC2608A874}" presName="composite" presStyleCnt="0"/>
      <dgm:spPr/>
    </dgm:pt>
    <dgm:pt modelId="{88DE4373-4FB3-454A-81D9-72F85C27DE6F}" type="pres">
      <dgm:prSet presAssocID="{05049A48-FEF2-4A6E-B2B9-73BC2608A87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36783E3-E0BD-40BA-B3FD-4E2C538C1F9C}" type="pres">
      <dgm:prSet presAssocID="{05049A48-FEF2-4A6E-B2B9-73BC2608A874}" presName="desTx" presStyleLbl="alignAccFollowNode1" presStyleIdx="2" presStyleCnt="5">
        <dgm:presLayoutVars>
          <dgm:bulletEnabled val="1"/>
        </dgm:presLayoutVars>
      </dgm:prSet>
      <dgm:spPr/>
    </dgm:pt>
    <dgm:pt modelId="{E15BB124-9EE3-46B8-82A0-689A77963C03}" type="pres">
      <dgm:prSet presAssocID="{43E66124-2621-472D-8CF5-6D39F94C2182}" presName="space" presStyleCnt="0"/>
      <dgm:spPr/>
    </dgm:pt>
    <dgm:pt modelId="{F4FFE233-FF8E-498F-8AB6-9A1A31D9DE0D}" type="pres">
      <dgm:prSet presAssocID="{CBB1AC77-903D-400B-B776-08C8A98CBC30}" presName="composite" presStyleCnt="0"/>
      <dgm:spPr/>
    </dgm:pt>
    <dgm:pt modelId="{0DEA5DBA-1D7E-4519-AC09-93419A9D28BC}" type="pres">
      <dgm:prSet presAssocID="{CBB1AC77-903D-400B-B776-08C8A98CBC3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02A6DA2-C85C-4D5C-B238-B2F76BF17B5C}" type="pres">
      <dgm:prSet presAssocID="{CBB1AC77-903D-400B-B776-08C8A98CBC30}" presName="desTx" presStyleLbl="alignAccFollowNode1" presStyleIdx="3" presStyleCnt="5">
        <dgm:presLayoutVars>
          <dgm:bulletEnabled val="1"/>
        </dgm:presLayoutVars>
      </dgm:prSet>
      <dgm:spPr/>
    </dgm:pt>
    <dgm:pt modelId="{DC855AC9-5B4B-45D8-9752-E6027A64CD4B}" type="pres">
      <dgm:prSet presAssocID="{DC3C1A81-0BF8-4C69-B5F7-0C5D12DCF7AA}" presName="space" presStyleCnt="0"/>
      <dgm:spPr/>
    </dgm:pt>
    <dgm:pt modelId="{D44D4998-31AD-425C-A89A-BF94829975DD}" type="pres">
      <dgm:prSet presAssocID="{D484DA5C-3B86-439E-B659-95D91752214B}" presName="composite" presStyleCnt="0"/>
      <dgm:spPr/>
    </dgm:pt>
    <dgm:pt modelId="{0F18CE1D-7E51-4C9D-A53A-F230A336533A}" type="pres">
      <dgm:prSet presAssocID="{D484DA5C-3B86-439E-B659-95D91752214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5D54645-6E40-4E7D-807B-75C93980CA3A}" type="pres">
      <dgm:prSet presAssocID="{D484DA5C-3B86-439E-B659-95D91752214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B940908-5C98-4BD3-96B9-7C04D5AF5EE2}" srcId="{CBB1AC77-903D-400B-B776-08C8A98CBC30}" destId="{AF1D9756-6056-4FB5-97EB-4CCEAFADD818}" srcOrd="4" destOrd="0" parTransId="{27C5F1D7-5A9D-4560-85D1-CFEF571713C9}" sibTransId="{3F0C1268-7EA8-45C2-B852-391DF20DF9BA}"/>
    <dgm:cxn modelId="{1E988008-71E8-4D40-B3F9-A94692F4742E}" type="presOf" srcId="{30524A90-9648-4190-B07B-BD350F7FF8AA}" destId="{40719DCA-2FFC-47CB-A132-0EAB164A8136}" srcOrd="0" destOrd="6" presId="urn:microsoft.com/office/officeart/2005/8/layout/hList1"/>
    <dgm:cxn modelId="{C9397909-F2ED-4BCD-9363-6A994FFE1F8F}" type="presOf" srcId="{D328C8A4-9DF8-40D6-9ECE-42720A845C74}" destId="{40719DCA-2FFC-47CB-A132-0EAB164A8136}" srcOrd="0" destOrd="0" presId="urn:microsoft.com/office/officeart/2005/8/layout/hList1"/>
    <dgm:cxn modelId="{68D42C0E-B325-4885-84C4-98A9522C63A2}" srcId="{05049A48-FEF2-4A6E-B2B9-73BC2608A874}" destId="{69AC3B7C-509C-40C3-99FF-568811CB8C9D}" srcOrd="0" destOrd="0" parTransId="{50FF3FD6-71C9-4464-A385-62C3C85A7B2C}" sibTransId="{40812367-6DA5-4DA3-A913-8C654CD276D9}"/>
    <dgm:cxn modelId="{39BE570E-249A-48F7-8637-334E251671EF}" srcId="{D484DA5C-3B86-439E-B659-95D91752214B}" destId="{EE3588CF-BD40-49ED-91E1-F6109EBD7EED}" srcOrd="2" destOrd="0" parTransId="{2A7943DB-7C23-4C19-B06E-D3F138D20F52}" sibTransId="{4D0EEDAB-9BAB-49D3-84BD-06120CCE860A}"/>
    <dgm:cxn modelId="{F69FC610-E9BC-4C1B-85CA-FF9299826244}" type="presOf" srcId="{AB8BDD0A-EA91-492F-9869-F5740F760BFC}" destId="{55D54645-6E40-4E7D-807B-75C93980CA3A}" srcOrd="0" destOrd="3" presId="urn:microsoft.com/office/officeart/2005/8/layout/hList1"/>
    <dgm:cxn modelId="{5D9D0819-10FE-4FED-BE54-9A9170846A9B}" type="presOf" srcId="{B80CDE1F-6022-42F7-AC1F-D29BE6FCCEDA}" destId="{C36783E3-E0BD-40BA-B3FD-4E2C538C1F9C}" srcOrd="0" destOrd="4" presId="urn:microsoft.com/office/officeart/2005/8/layout/hList1"/>
    <dgm:cxn modelId="{7808241B-D536-45D7-9363-C88A6EEDC6FB}" srcId="{CBB1AC77-903D-400B-B776-08C8A98CBC30}" destId="{81C0D539-D92A-45FE-B0A2-592EBEE88AF9}" srcOrd="2" destOrd="0" parTransId="{6797C885-101C-4055-94BE-5A0BD3C787DF}" sibTransId="{60098806-9D6A-4364-8896-198D658B61A5}"/>
    <dgm:cxn modelId="{DA12501D-3219-4522-9891-A0015D9257C0}" srcId="{A0D7B2CA-4614-4615-A562-95E7F49BE3D5}" destId="{79659862-C895-4790-ABB0-C609403367D3}" srcOrd="5" destOrd="0" parTransId="{97B7AD58-A436-4F9C-BF85-974FAE5BA9AD}" sibTransId="{13623546-1AB3-41D5-B130-E7B4B7DE2497}"/>
    <dgm:cxn modelId="{3EBA4A1E-6849-4B5F-86E4-7C517A03FC78}" type="presOf" srcId="{070A23F0-E21C-4C76-89A2-C083634E8E67}" destId="{40719DCA-2FFC-47CB-A132-0EAB164A8136}" srcOrd="0" destOrd="1" presId="urn:microsoft.com/office/officeart/2005/8/layout/hList1"/>
    <dgm:cxn modelId="{0AAC3C1F-6A2F-4A89-9046-CD6B3272226F}" srcId="{D484DA5C-3B86-439E-B659-95D91752214B}" destId="{36BA1A89-B26A-4CCD-84E1-149C37BE9BF6}" srcOrd="4" destOrd="0" parTransId="{526AC424-C932-4D7E-BCF5-1242AA36BA5E}" sibTransId="{B25274F4-537A-4F9B-BCA3-F06BADEC396F}"/>
    <dgm:cxn modelId="{DDD49625-DF94-473B-9F09-F283D3191282}" type="presOf" srcId="{A0D7B2CA-4614-4615-A562-95E7F49BE3D5}" destId="{E81E6F85-70D3-4FF7-B7BB-2938E505BDB8}" srcOrd="0" destOrd="0" presId="urn:microsoft.com/office/officeart/2005/8/layout/hList1"/>
    <dgm:cxn modelId="{FE604928-6A96-47D8-8BBB-555E0C32E256}" type="presOf" srcId="{07FC7505-EF7E-4B37-9002-B14F4453D503}" destId="{C36783E3-E0BD-40BA-B3FD-4E2C538C1F9C}" srcOrd="0" destOrd="9" presId="urn:microsoft.com/office/officeart/2005/8/layout/hList1"/>
    <dgm:cxn modelId="{F32B702B-D050-45C0-8FAC-41768EFC48B2}" srcId="{BB830AAD-3BFE-49A4-98EE-21A7C2451338}" destId="{557AD8D1-C15D-4BCE-85F4-864029C3577F}" srcOrd="2" destOrd="0" parTransId="{3992EFE8-4887-4306-A4E5-76D95C007E03}" sibTransId="{3EF6E601-34E1-40A1-80D0-7F347AA5AFD6}"/>
    <dgm:cxn modelId="{00AC1B2F-FEE4-4FED-95E6-061B24CF64BF}" srcId="{A0D7B2CA-4614-4615-A562-95E7F49BE3D5}" destId="{5588F6C1-20B4-40F4-A885-381359E2822F}" srcOrd="7" destOrd="0" parTransId="{EEBA71C9-2442-455A-BCBF-AA5924539F43}" sibTransId="{BC9FC9ED-DAB6-4E2E-BBF7-CD8E2E3DDE11}"/>
    <dgm:cxn modelId="{C1B6C832-4E57-4BF0-8759-2339FADC1F8C}" type="presOf" srcId="{D484DA5C-3B86-439E-B659-95D91752214B}" destId="{0F18CE1D-7E51-4C9D-A53A-F230A336533A}" srcOrd="0" destOrd="0" presId="urn:microsoft.com/office/officeart/2005/8/layout/hList1"/>
    <dgm:cxn modelId="{FB07F935-9014-4226-9188-DFAAA70959AA}" srcId="{2B428FB2-0151-47A8-9536-304ADF075F57}" destId="{05049A48-FEF2-4A6E-B2B9-73BC2608A874}" srcOrd="2" destOrd="0" parTransId="{2EF2B452-6B83-4F98-A068-331503EB61D5}" sibTransId="{43E66124-2621-472D-8CF5-6D39F94C2182}"/>
    <dgm:cxn modelId="{C522B33C-8360-400B-B3F4-6A51ABA25255}" srcId="{2B428FB2-0151-47A8-9536-304ADF075F57}" destId="{CBB1AC77-903D-400B-B776-08C8A98CBC30}" srcOrd="3" destOrd="0" parTransId="{B84D2D47-CC99-4C42-8B06-F331542AA845}" sibTransId="{DC3C1A81-0BF8-4C69-B5F7-0C5D12DCF7AA}"/>
    <dgm:cxn modelId="{FAFD953D-7F37-4672-9E40-C2653725E899}" type="presOf" srcId="{3773E535-672C-44C9-8296-EDE00D79D711}" destId="{C36783E3-E0BD-40BA-B3FD-4E2C538C1F9C}" srcOrd="0" destOrd="1" presId="urn:microsoft.com/office/officeart/2005/8/layout/hList1"/>
    <dgm:cxn modelId="{58BA3E42-AE1C-4D91-99F1-88E241294AEB}" srcId="{BB830AAD-3BFE-49A4-98EE-21A7C2451338}" destId="{30524A90-9648-4190-B07B-BD350F7FF8AA}" srcOrd="6" destOrd="0" parTransId="{610F6892-2F83-4570-8D64-219A846C3593}" sibTransId="{4638A9E4-4842-4731-99DA-42F3152C52C9}"/>
    <dgm:cxn modelId="{FB17E242-0E3C-42DC-80B3-E36839B2F2C3}" type="presOf" srcId="{027896E6-BFE0-4069-A1BE-80421B229CEE}" destId="{40719DCA-2FFC-47CB-A132-0EAB164A8136}" srcOrd="0" destOrd="3" presId="urn:microsoft.com/office/officeart/2005/8/layout/hList1"/>
    <dgm:cxn modelId="{B9E7AD49-1874-48B3-AF90-5F3C1496133F}" srcId="{05049A48-FEF2-4A6E-B2B9-73BC2608A874}" destId="{7711E157-265A-47D6-B661-D596B2885ECE}" srcOrd="3" destOrd="0" parTransId="{0359F246-40CC-4A81-9AE9-7BE2D4A827D2}" sibTransId="{DEFC9060-62F7-438E-98A7-02A00EE14CD8}"/>
    <dgm:cxn modelId="{4BF6354B-6133-4DF3-83B4-B9830FDA4C32}" srcId="{A0D7B2CA-4614-4615-A562-95E7F49BE3D5}" destId="{749D26CA-D664-4DAE-B357-312A5D047137}" srcOrd="4" destOrd="0" parTransId="{C704D261-A4EE-4E56-ADF2-EF5120CB89BD}" sibTransId="{4629CC45-36EB-4EBC-8172-BC1959C78A41}"/>
    <dgm:cxn modelId="{68DE1D4E-F302-4559-B0B2-D3BE4F4EE127}" srcId="{A0D7B2CA-4614-4615-A562-95E7F49BE3D5}" destId="{2D5E240F-0A44-48E5-9401-421579029DD0}" srcOrd="6" destOrd="0" parTransId="{C654BE9B-6DE4-47ED-A97B-A5059763DAA6}" sibTransId="{7C40A960-6B9B-4540-ACC8-30B61DB0AC32}"/>
    <dgm:cxn modelId="{A99CF154-F410-4484-AFD2-1338B94E4E2F}" type="presOf" srcId="{7711E157-265A-47D6-B661-D596B2885ECE}" destId="{C36783E3-E0BD-40BA-B3FD-4E2C538C1F9C}" srcOrd="0" destOrd="3" presId="urn:microsoft.com/office/officeart/2005/8/layout/hList1"/>
    <dgm:cxn modelId="{A8D35B58-CD89-4D0B-A315-1E771C95395E}" type="presOf" srcId="{36BA1A89-B26A-4CCD-84E1-149C37BE9BF6}" destId="{55D54645-6E40-4E7D-807B-75C93980CA3A}" srcOrd="0" destOrd="4" presId="urn:microsoft.com/office/officeart/2005/8/layout/hList1"/>
    <dgm:cxn modelId="{EC3B485F-6C7E-4919-93BE-9E034DF449C3}" srcId="{D484DA5C-3B86-439E-B659-95D91752214B}" destId="{AB8BDD0A-EA91-492F-9869-F5740F760BFC}" srcOrd="3" destOrd="0" parTransId="{6BD69FA9-EC22-4D83-A292-6627BE85EA8F}" sibTransId="{55A3154E-79E5-4948-BF26-A4DC486B9067}"/>
    <dgm:cxn modelId="{9ED32660-B54F-4E6D-9202-0BB3A31F2201}" type="presOf" srcId="{C00BE17A-0F33-4D12-B8CB-B3824C57F101}" destId="{602A6DA2-C85C-4D5C-B238-B2F76BF17B5C}" srcOrd="0" destOrd="5" presId="urn:microsoft.com/office/officeart/2005/8/layout/hList1"/>
    <dgm:cxn modelId="{B5B16C61-9AAF-400C-917A-B41BB4E2DD87}" srcId="{CBB1AC77-903D-400B-B776-08C8A98CBC30}" destId="{C00BE17A-0F33-4D12-B8CB-B3824C57F101}" srcOrd="5" destOrd="0" parTransId="{04EF9642-7241-4362-AB5B-F359298A2C82}" sibTransId="{C101A2AB-209E-4001-AB19-66CEF7A66082}"/>
    <dgm:cxn modelId="{1844AA64-3DAD-4A67-BBFB-B06E0B21BB75}" srcId="{D484DA5C-3B86-439E-B659-95D91752214B}" destId="{60A88049-3779-4183-826E-FD481488BD7F}" srcOrd="5" destOrd="0" parTransId="{C6DBEB06-0C45-404B-A0C8-9F7774B9A02E}" sibTransId="{91174B96-FFBB-4333-8687-D22999A4ED97}"/>
    <dgm:cxn modelId="{FD022265-66D5-457C-9B2E-B415A151E4C8}" srcId="{A0D7B2CA-4614-4615-A562-95E7F49BE3D5}" destId="{91D66C8F-7055-45FF-87CA-2CE84ADC08CF}" srcOrd="8" destOrd="0" parTransId="{163339B6-5B83-4931-86D6-5479D78968B6}" sibTransId="{BB71421D-66C8-4C51-895D-F308470D8F1A}"/>
    <dgm:cxn modelId="{7AB02D65-E212-4AEB-866A-922E0ABFEB3A}" srcId="{05049A48-FEF2-4A6E-B2B9-73BC2608A874}" destId="{B80CDE1F-6022-42F7-AC1F-D29BE6FCCEDA}" srcOrd="4" destOrd="0" parTransId="{CCAA2AA9-729A-4F48-9B0E-B2BD7B4F4CC4}" sibTransId="{2DC01BEE-7F06-4618-A5BC-C8244F9BA480}"/>
    <dgm:cxn modelId="{FA2BD969-EF44-4AC3-B0FD-C12B14925986}" srcId="{05049A48-FEF2-4A6E-B2B9-73BC2608A874}" destId="{3C5599E8-48B0-4C52-AB97-CC3A583BD8D3}" srcOrd="5" destOrd="0" parTransId="{486A4CE8-4364-4BB3-9F70-6C377EED2A5E}" sibTransId="{877B4302-B760-473E-8547-3A4EEC9D087A}"/>
    <dgm:cxn modelId="{624A106E-F678-4A3C-A3CD-122564323059}" type="presOf" srcId="{749D26CA-D664-4DAE-B357-312A5D047137}" destId="{4C3E6DF7-C4BA-48D7-AD01-DAA6C1E13CB3}" srcOrd="0" destOrd="4" presId="urn:microsoft.com/office/officeart/2005/8/layout/hList1"/>
    <dgm:cxn modelId="{7B205C6E-0AB8-4ECC-92DF-270A858677D7}" srcId="{A0D7B2CA-4614-4615-A562-95E7F49BE3D5}" destId="{2384D0EE-04E2-4A0F-AFC9-25A632C75B77}" srcOrd="2" destOrd="0" parTransId="{171F8694-0434-499B-A039-60BBA53D0492}" sibTransId="{38799BCB-1979-4864-A716-F91AB7B68090}"/>
    <dgm:cxn modelId="{ECE70370-2466-4481-9682-90E1DDB93828}" type="presOf" srcId="{91D66C8F-7055-45FF-87CA-2CE84ADC08CF}" destId="{4C3E6DF7-C4BA-48D7-AD01-DAA6C1E13CB3}" srcOrd="0" destOrd="8" presId="urn:microsoft.com/office/officeart/2005/8/layout/hList1"/>
    <dgm:cxn modelId="{B5F59E73-B491-4F20-800D-DE152554EDBC}" type="presOf" srcId="{79659862-C895-4790-ABB0-C609403367D3}" destId="{4C3E6DF7-C4BA-48D7-AD01-DAA6C1E13CB3}" srcOrd="0" destOrd="5" presId="urn:microsoft.com/office/officeart/2005/8/layout/hList1"/>
    <dgm:cxn modelId="{E0745075-8271-403E-837C-97E5D77E725E}" srcId="{CBB1AC77-903D-400B-B776-08C8A98CBC30}" destId="{88472CCA-2625-48C2-886A-45003B863E42}" srcOrd="1" destOrd="0" parTransId="{F487D37B-3E7A-4D32-B38F-53B3FD66E15B}" sibTransId="{42DC384A-505F-4C90-AE07-FB1F156ACBDD}"/>
    <dgm:cxn modelId="{6597B075-4253-4571-8286-581570FFB0CA}" type="presOf" srcId="{E7B39B9C-E2EE-41EF-9A85-22E355CC81AF}" destId="{C36783E3-E0BD-40BA-B3FD-4E2C538C1F9C}" srcOrd="0" destOrd="2" presId="urn:microsoft.com/office/officeart/2005/8/layout/hList1"/>
    <dgm:cxn modelId="{AC298477-7EEA-4215-BBEA-06CE8A4B9D97}" type="presOf" srcId="{EE3588CF-BD40-49ED-91E1-F6109EBD7EED}" destId="{55D54645-6E40-4E7D-807B-75C93980CA3A}" srcOrd="0" destOrd="2" presId="urn:microsoft.com/office/officeart/2005/8/layout/hList1"/>
    <dgm:cxn modelId="{E4848D77-ABF0-453E-BFAB-93BE55371F65}" srcId="{BB830AAD-3BFE-49A4-98EE-21A7C2451338}" destId="{D328C8A4-9DF8-40D6-9ECE-42720A845C74}" srcOrd="0" destOrd="0" parTransId="{07198F8A-2EDB-46DE-894F-05074FDB5950}" sibTransId="{9A9FC237-3BBD-4615-B395-BCC0CA8A7FC3}"/>
    <dgm:cxn modelId="{5064F379-8E1E-4138-96BC-CCA62FC97FB5}" type="presOf" srcId="{60A88049-3779-4183-826E-FD481488BD7F}" destId="{55D54645-6E40-4E7D-807B-75C93980CA3A}" srcOrd="0" destOrd="5" presId="urn:microsoft.com/office/officeart/2005/8/layout/hList1"/>
    <dgm:cxn modelId="{4BD5027B-EF5A-4C21-BA51-FBEFE1D4FAAF}" srcId="{05049A48-FEF2-4A6E-B2B9-73BC2608A874}" destId="{07FC7505-EF7E-4B37-9002-B14F4453D503}" srcOrd="9" destOrd="0" parTransId="{4840A191-6834-44AA-BA70-EB6B045DC750}" sibTransId="{B9F2B9B1-8F0D-448D-9C2E-3F88CD0197C1}"/>
    <dgm:cxn modelId="{9A26627B-0C4D-4221-807E-C10D2CAEC3CC}" type="presOf" srcId="{DB8C1545-0057-4BA7-B41E-0F3B3DC82B04}" destId="{40719DCA-2FFC-47CB-A132-0EAB164A8136}" srcOrd="0" destOrd="4" presId="urn:microsoft.com/office/officeart/2005/8/layout/hList1"/>
    <dgm:cxn modelId="{E4D8717B-8429-4DF7-BA95-4CFBD9C5D930}" type="presOf" srcId="{10E85D4C-7400-4EB0-A2CA-D412894F1AB6}" destId="{602A6DA2-C85C-4D5C-B238-B2F76BF17B5C}" srcOrd="0" destOrd="0" presId="urn:microsoft.com/office/officeart/2005/8/layout/hList1"/>
    <dgm:cxn modelId="{F776A87B-F2DE-4397-96E3-DF35634B49EC}" type="presOf" srcId="{2B428FB2-0151-47A8-9536-304ADF075F57}" destId="{AB2E610F-56A4-4CC8-8527-0ED14861084F}" srcOrd="0" destOrd="0" presId="urn:microsoft.com/office/officeart/2005/8/layout/hList1"/>
    <dgm:cxn modelId="{32C89681-3A7E-46A0-8BB4-97F94475CBE8}" srcId="{D484DA5C-3B86-439E-B659-95D91752214B}" destId="{477ED364-8BB0-48E6-B573-E8FDC621B53F}" srcOrd="0" destOrd="0" parTransId="{26B9296E-D0ED-4561-8FAD-8C565324EA72}" sibTransId="{7335AEDB-11EE-480A-9E37-95A7DF257CF2}"/>
    <dgm:cxn modelId="{DD3C0287-C6D6-4F6C-8113-39CA7F0252E2}" srcId="{05049A48-FEF2-4A6E-B2B9-73BC2608A874}" destId="{B23753ED-DB5B-4CD7-9630-934AACB854C1}" srcOrd="8" destOrd="0" parTransId="{3DF2B83E-B181-4704-BD95-4136205291F7}" sibTransId="{086294FD-F0C6-401A-A2D0-AFFA9CD79500}"/>
    <dgm:cxn modelId="{8B1B028D-9BF1-446E-AD50-33CC00629479}" type="presOf" srcId="{BB830AAD-3BFE-49A4-98EE-21A7C2451338}" destId="{5481BD30-4841-4000-AC5E-496F2FCA5E96}" srcOrd="0" destOrd="0" presId="urn:microsoft.com/office/officeart/2005/8/layout/hList1"/>
    <dgm:cxn modelId="{C9BC5A91-2135-4525-916D-7F77AD9A3DCA}" type="presOf" srcId="{186C9F1E-1CB5-4505-9E8D-44E4FCC7A96E}" destId="{55D54645-6E40-4E7D-807B-75C93980CA3A}" srcOrd="0" destOrd="1" presId="urn:microsoft.com/office/officeart/2005/8/layout/hList1"/>
    <dgm:cxn modelId="{36F4D191-E736-457B-89C3-54897B0F522F}" srcId="{2B428FB2-0151-47A8-9536-304ADF075F57}" destId="{D484DA5C-3B86-439E-B659-95D91752214B}" srcOrd="4" destOrd="0" parTransId="{91566F01-2EE3-4951-AA1C-4EABCFDB294A}" sibTransId="{CBDE39F0-1755-4EC7-8EDE-CDE75957C166}"/>
    <dgm:cxn modelId="{BB809192-5144-49CD-A306-DA121515BAED}" type="presOf" srcId="{D281379E-0438-4F6C-A2A4-0C5A716ACF1D}" destId="{602A6DA2-C85C-4D5C-B238-B2F76BF17B5C}" srcOrd="0" destOrd="3" presId="urn:microsoft.com/office/officeart/2005/8/layout/hList1"/>
    <dgm:cxn modelId="{07855B94-B83E-4A26-9121-B67F9827F508}" srcId="{05049A48-FEF2-4A6E-B2B9-73BC2608A874}" destId="{3773E535-672C-44C9-8296-EDE00D79D711}" srcOrd="1" destOrd="0" parTransId="{8BBD9A07-68FD-47B1-A115-4E7C8A880B2B}" sibTransId="{0150E940-DA96-4A02-B6A2-DFE2410AB3B8}"/>
    <dgm:cxn modelId="{03B3909C-FD04-4151-B977-A67A791CDE6F}" srcId="{05049A48-FEF2-4A6E-B2B9-73BC2608A874}" destId="{88E98EB7-A11B-4457-A767-B900F243684E}" srcOrd="6" destOrd="0" parTransId="{D4736E71-734B-4ACC-8229-27ED380DF0F6}" sibTransId="{53E7C417-B895-499D-8F42-E8F3B4DBC515}"/>
    <dgm:cxn modelId="{CB75A39F-4B4B-4592-9983-C850AC784776}" srcId="{05049A48-FEF2-4A6E-B2B9-73BC2608A874}" destId="{E7B39B9C-E2EE-41EF-9A85-22E355CC81AF}" srcOrd="2" destOrd="0" parTransId="{915498C0-F790-4CB9-B8E4-D55E6D873C38}" sibTransId="{2235526F-1279-4AD5-9A8A-95DBE9D45BCE}"/>
    <dgm:cxn modelId="{C2E36BA5-3AA7-44E3-A6ED-A11F6627EF29}" type="presOf" srcId="{9B29586A-6F76-4CDE-803E-C4DA6C540982}" destId="{4C3E6DF7-C4BA-48D7-AD01-DAA6C1E13CB3}" srcOrd="0" destOrd="1" presId="urn:microsoft.com/office/officeart/2005/8/layout/hList1"/>
    <dgm:cxn modelId="{C999D4A5-3172-4003-9913-7B4786B0B295}" type="presOf" srcId="{88E98EB7-A11B-4457-A767-B900F243684E}" destId="{C36783E3-E0BD-40BA-B3FD-4E2C538C1F9C}" srcOrd="0" destOrd="6" presId="urn:microsoft.com/office/officeart/2005/8/layout/hList1"/>
    <dgm:cxn modelId="{613B04A7-7535-414A-91B9-D8A54CC677C0}" type="presOf" srcId="{81C0D539-D92A-45FE-B0A2-592EBEE88AF9}" destId="{602A6DA2-C85C-4D5C-B238-B2F76BF17B5C}" srcOrd="0" destOrd="2" presId="urn:microsoft.com/office/officeart/2005/8/layout/hList1"/>
    <dgm:cxn modelId="{358044A7-07BA-485A-9724-440323C9A2E7}" type="presOf" srcId="{B23753ED-DB5B-4CD7-9630-934AACB854C1}" destId="{C36783E3-E0BD-40BA-B3FD-4E2C538C1F9C}" srcOrd="0" destOrd="8" presId="urn:microsoft.com/office/officeart/2005/8/layout/hList1"/>
    <dgm:cxn modelId="{DCACB5AB-A6DA-4840-A7B4-2605EA1774D5}" srcId="{CBB1AC77-903D-400B-B776-08C8A98CBC30}" destId="{10E85D4C-7400-4EB0-A2CA-D412894F1AB6}" srcOrd="0" destOrd="0" parTransId="{73DFC02A-C4E3-4AC7-9AD5-415DB8750444}" sibTransId="{45652C52-25B0-471F-8593-92EC1F3E3AB9}"/>
    <dgm:cxn modelId="{84EB1CAE-F037-499B-8597-5280BD9EC174}" type="presOf" srcId="{88472CCA-2625-48C2-886A-45003B863E42}" destId="{602A6DA2-C85C-4D5C-B238-B2F76BF17B5C}" srcOrd="0" destOrd="1" presId="urn:microsoft.com/office/officeart/2005/8/layout/hList1"/>
    <dgm:cxn modelId="{AB0B22B2-52BA-47EE-8231-F9795D861BBA}" srcId="{A0D7B2CA-4614-4615-A562-95E7F49BE3D5}" destId="{AC3391B9-95CB-4349-B974-6E840872DBD3}" srcOrd="0" destOrd="0" parTransId="{53E2803A-4858-4D21-BAB7-E6E33C5233F8}" sibTransId="{6C181B63-2C49-48A3-8250-5B7A6618C939}"/>
    <dgm:cxn modelId="{F21CB2B2-A4D2-4B16-B80D-6A1153D1B84D}" srcId="{CBB1AC77-903D-400B-B776-08C8A98CBC30}" destId="{D281379E-0438-4F6C-A2A4-0C5A716ACF1D}" srcOrd="3" destOrd="0" parTransId="{6652BD79-8764-4777-A881-78BE7DE46166}" sibTransId="{253EA94F-AA89-44CD-ACB0-52225A913ED6}"/>
    <dgm:cxn modelId="{3F8CE2B3-2C48-469B-81CE-2463FE0EBF31}" srcId="{2B428FB2-0151-47A8-9536-304ADF075F57}" destId="{A0D7B2CA-4614-4615-A562-95E7F49BE3D5}" srcOrd="0" destOrd="0" parTransId="{3617AE34-11A9-4EAC-B131-A9324315CAFE}" sibTransId="{2CDAEF5D-5966-4CD3-92A7-B5018BD5EF1F}"/>
    <dgm:cxn modelId="{B50F0DB8-E086-4C5B-940B-B51D68D75B3B}" type="presOf" srcId="{05049A48-FEF2-4A6E-B2B9-73BC2608A874}" destId="{88DE4373-4FB3-454A-81D9-72F85C27DE6F}" srcOrd="0" destOrd="0" presId="urn:microsoft.com/office/officeart/2005/8/layout/hList1"/>
    <dgm:cxn modelId="{8F86EFB8-39CB-4260-983A-8F4C5F746105}" type="presOf" srcId="{1791F08F-360B-4188-9D09-74BE1B78A1A5}" destId="{602A6DA2-C85C-4D5C-B238-B2F76BF17B5C}" srcOrd="0" destOrd="6" presId="urn:microsoft.com/office/officeart/2005/8/layout/hList1"/>
    <dgm:cxn modelId="{928CA6B9-A4CB-4364-9514-C02C8704CB5A}" srcId="{D484DA5C-3B86-439E-B659-95D91752214B}" destId="{186C9F1E-1CB5-4505-9E8D-44E4FCC7A96E}" srcOrd="1" destOrd="0" parTransId="{47FA1401-BA2F-4DE2-996D-35DBFC9582D1}" sibTransId="{D7455365-DA0E-44A9-B97E-7E2D4CA30768}"/>
    <dgm:cxn modelId="{276C87C1-85BE-4989-B327-832BCFB7F039}" type="presOf" srcId="{5588F6C1-20B4-40F4-A885-381359E2822F}" destId="{4C3E6DF7-C4BA-48D7-AD01-DAA6C1E13CB3}" srcOrd="0" destOrd="7" presId="urn:microsoft.com/office/officeart/2005/8/layout/hList1"/>
    <dgm:cxn modelId="{7F1815C3-CDB5-48DC-9963-6223513C7F5A}" type="presOf" srcId="{AC3391B9-95CB-4349-B974-6E840872DBD3}" destId="{4C3E6DF7-C4BA-48D7-AD01-DAA6C1E13CB3}" srcOrd="0" destOrd="0" presId="urn:microsoft.com/office/officeart/2005/8/layout/hList1"/>
    <dgm:cxn modelId="{574F93C6-AC01-4DEE-9CDE-D939C369D0EB}" srcId="{A0D7B2CA-4614-4615-A562-95E7F49BE3D5}" destId="{9B29586A-6F76-4CDE-803E-C4DA6C540982}" srcOrd="1" destOrd="0" parTransId="{E297FAD5-4388-4C7F-8BDA-60D60BC6CDA8}" sibTransId="{AB3E218B-5387-432C-B76C-C2268BAB1727}"/>
    <dgm:cxn modelId="{BD2AADD0-89A0-4106-9855-0C54AB2E54F1}" srcId="{BB830AAD-3BFE-49A4-98EE-21A7C2451338}" destId="{070A23F0-E21C-4C76-89A2-C083634E8E67}" srcOrd="1" destOrd="0" parTransId="{C66CE55F-B75B-4E8D-BE14-031E8CE49A7F}" sibTransId="{F3B51B27-E4EC-4A53-AC47-34968EA03CA5}"/>
    <dgm:cxn modelId="{1305E8D3-1CBB-4F7E-B547-4CF711AE542D}" srcId="{05049A48-FEF2-4A6E-B2B9-73BC2608A874}" destId="{3E639992-B4AC-4508-811D-393D36E99988}" srcOrd="7" destOrd="0" parTransId="{A0001BBC-24CB-4E2F-ACF7-D9688CCA0CB7}" sibTransId="{9E7373E9-2446-49D4-B83F-526314E14511}"/>
    <dgm:cxn modelId="{3D07BBD6-2441-485A-A337-2757E7B91E6F}" type="presOf" srcId="{AB90F73F-D256-4735-BFEF-AE99CB7D78C0}" destId="{40719DCA-2FFC-47CB-A132-0EAB164A8136}" srcOrd="0" destOrd="5" presId="urn:microsoft.com/office/officeart/2005/8/layout/hList1"/>
    <dgm:cxn modelId="{BB76D5D7-0CDD-4B95-A63A-A0319BF844F0}" type="presOf" srcId="{CBB1AC77-903D-400B-B776-08C8A98CBC30}" destId="{0DEA5DBA-1D7E-4519-AC09-93419A9D28BC}" srcOrd="0" destOrd="0" presId="urn:microsoft.com/office/officeart/2005/8/layout/hList1"/>
    <dgm:cxn modelId="{F00DFFD7-58D4-4710-B081-5824FE247925}" type="presOf" srcId="{2384D0EE-04E2-4A0F-AFC9-25A632C75B77}" destId="{4C3E6DF7-C4BA-48D7-AD01-DAA6C1E13CB3}" srcOrd="0" destOrd="2" presId="urn:microsoft.com/office/officeart/2005/8/layout/hList1"/>
    <dgm:cxn modelId="{CA91A5DB-FC2E-4CAC-8CE3-301D19FFAC9E}" srcId="{BB830AAD-3BFE-49A4-98EE-21A7C2451338}" destId="{027896E6-BFE0-4069-A1BE-80421B229CEE}" srcOrd="3" destOrd="0" parTransId="{34AA8189-2FE1-415A-A0D5-7891B0006A5F}" sibTransId="{CF0C9822-868F-403A-A3CE-623BCB3CAEA9}"/>
    <dgm:cxn modelId="{12ACB5DE-D54E-4B9E-B5AC-A37013D7D605}" type="presOf" srcId="{69AC3B7C-509C-40C3-99FF-568811CB8C9D}" destId="{C36783E3-E0BD-40BA-B3FD-4E2C538C1F9C}" srcOrd="0" destOrd="0" presId="urn:microsoft.com/office/officeart/2005/8/layout/hList1"/>
    <dgm:cxn modelId="{4F0D41DF-011A-447D-AAC8-3A9765762381}" srcId="{CBB1AC77-903D-400B-B776-08C8A98CBC30}" destId="{1791F08F-360B-4188-9D09-74BE1B78A1A5}" srcOrd="6" destOrd="0" parTransId="{55E6145C-F10F-4297-8607-652E9FB8B16F}" sibTransId="{2D923F3D-187D-4DFE-93F4-B42EC4E2D75B}"/>
    <dgm:cxn modelId="{34563AE0-BE78-4324-AA5A-D6F23D87B10F}" srcId="{A0D7B2CA-4614-4615-A562-95E7F49BE3D5}" destId="{78183AC8-6763-419B-937F-3F58427685A4}" srcOrd="3" destOrd="0" parTransId="{4D1878FD-9687-42AA-AE66-B050D84EA958}" sibTransId="{4B91A5B3-6AD9-44CB-8F41-8C3F041F0417}"/>
    <dgm:cxn modelId="{77A0A5E0-6003-40E4-86CF-3A48991CCC28}" srcId="{BB830AAD-3BFE-49A4-98EE-21A7C2451338}" destId="{DB8C1545-0057-4BA7-B41E-0F3B3DC82B04}" srcOrd="4" destOrd="0" parTransId="{EF602150-26DE-4E10-A3F2-133FCEFADF8B}" sibTransId="{793BB26B-3739-4827-B98E-F96B489729B3}"/>
    <dgm:cxn modelId="{D010A5E1-DF8C-4BBE-9243-6AA30B31BFED}" type="presOf" srcId="{557AD8D1-C15D-4BCE-85F4-864029C3577F}" destId="{40719DCA-2FFC-47CB-A132-0EAB164A8136}" srcOrd="0" destOrd="2" presId="urn:microsoft.com/office/officeart/2005/8/layout/hList1"/>
    <dgm:cxn modelId="{AD1FC9ED-B83C-48D0-B2CB-4CC2AD98BE42}" type="presOf" srcId="{3E639992-B4AC-4508-811D-393D36E99988}" destId="{C36783E3-E0BD-40BA-B3FD-4E2C538C1F9C}" srcOrd="0" destOrd="7" presId="urn:microsoft.com/office/officeart/2005/8/layout/hList1"/>
    <dgm:cxn modelId="{676A3FEE-1D8C-4B56-B694-ACAC62B48BAC}" type="presOf" srcId="{78183AC8-6763-419B-937F-3F58427685A4}" destId="{4C3E6DF7-C4BA-48D7-AD01-DAA6C1E13CB3}" srcOrd="0" destOrd="3" presId="urn:microsoft.com/office/officeart/2005/8/layout/hList1"/>
    <dgm:cxn modelId="{114122F2-7D30-4E5E-BC2D-796B06B3D96D}" type="presOf" srcId="{AF1D9756-6056-4FB5-97EB-4CCEAFADD818}" destId="{602A6DA2-C85C-4D5C-B238-B2F76BF17B5C}" srcOrd="0" destOrd="4" presId="urn:microsoft.com/office/officeart/2005/8/layout/hList1"/>
    <dgm:cxn modelId="{D1B23AF2-915A-40A9-9CD9-51FCBDCCE548}" srcId="{2B428FB2-0151-47A8-9536-304ADF075F57}" destId="{BB830AAD-3BFE-49A4-98EE-21A7C2451338}" srcOrd="1" destOrd="0" parTransId="{2B0D920D-23D0-4FEF-9DEE-29D016E48857}" sibTransId="{A156B538-2F4B-432E-A82D-971F99C16579}"/>
    <dgm:cxn modelId="{2CB7FAF5-6589-4C1D-8D47-D1FC9BDB41DC}" type="presOf" srcId="{2D5E240F-0A44-48E5-9401-421579029DD0}" destId="{4C3E6DF7-C4BA-48D7-AD01-DAA6C1E13CB3}" srcOrd="0" destOrd="6" presId="urn:microsoft.com/office/officeart/2005/8/layout/hList1"/>
    <dgm:cxn modelId="{79BAC2F9-A011-41AC-8709-A10B6AB5C376}" type="presOf" srcId="{477ED364-8BB0-48E6-B573-E8FDC621B53F}" destId="{55D54645-6E40-4E7D-807B-75C93980CA3A}" srcOrd="0" destOrd="0" presId="urn:microsoft.com/office/officeart/2005/8/layout/hList1"/>
    <dgm:cxn modelId="{56B3DCF9-9E8D-4E64-8255-7D3D811D764D}" type="presOf" srcId="{3C5599E8-48B0-4C52-AB97-CC3A583BD8D3}" destId="{C36783E3-E0BD-40BA-B3FD-4E2C538C1F9C}" srcOrd="0" destOrd="5" presId="urn:microsoft.com/office/officeart/2005/8/layout/hList1"/>
    <dgm:cxn modelId="{E9511FFF-97D9-46B4-BB91-FEC3BCDE4445}" srcId="{BB830AAD-3BFE-49A4-98EE-21A7C2451338}" destId="{AB90F73F-D256-4735-BFEF-AE99CB7D78C0}" srcOrd="5" destOrd="0" parTransId="{95512987-9C67-45E5-91B7-407EDA0249AD}" sibTransId="{1B515F76-A0C0-44F5-9F98-EAC037F73C08}"/>
    <dgm:cxn modelId="{729A521A-A91C-474D-9F83-5C14CD69DEF9}" type="presParOf" srcId="{AB2E610F-56A4-4CC8-8527-0ED14861084F}" destId="{F5827667-8667-4CAC-A67B-EB4F9C302658}" srcOrd="0" destOrd="0" presId="urn:microsoft.com/office/officeart/2005/8/layout/hList1"/>
    <dgm:cxn modelId="{278244F6-F58D-4461-93E1-B0817665AB5B}" type="presParOf" srcId="{F5827667-8667-4CAC-A67B-EB4F9C302658}" destId="{E81E6F85-70D3-4FF7-B7BB-2938E505BDB8}" srcOrd="0" destOrd="0" presId="urn:microsoft.com/office/officeart/2005/8/layout/hList1"/>
    <dgm:cxn modelId="{05D6A105-EE60-45E1-9279-D8BD8C290D5D}" type="presParOf" srcId="{F5827667-8667-4CAC-A67B-EB4F9C302658}" destId="{4C3E6DF7-C4BA-48D7-AD01-DAA6C1E13CB3}" srcOrd="1" destOrd="0" presId="urn:microsoft.com/office/officeart/2005/8/layout/hList1"/>
    <dgm:cxn modelId="{41755AF5-4EF5-4139-B2C5-E043C4C29C54}" type="presParOf" srcId="{AB2E610F-56A4-4CC8-8527-0ED14861084F}" destId="{767CEB2B-7766-403A-B407-EF79A9FC14A9}" srcOrd="1" destOrd="0" presId="urn:microsoft.com/office/officeart/2005/8/layout/hList1"/>
    <dgm:cxn modelId="{626120DA-F6D9-47AF-BE9E-C76B8C8171CC}" type="presParOf" srcId="{AB2E610F-56A4-4CC8-8527-0ED14861084F}" destId="{9FD04430-620E-49E1-86F2-E7B24E9C4833}" srcOrd="2" destOrd="0" presId="urn:microsoft.com/office/officeart/2005/8/layout/hList1"/>
    <dgm:cxn modelId="{AD166F05-F6D7-405F-AF67-51A404A05594}" type="presParOf" srcId="{9FD04430-620E-49E1-86F2-E7B24E9C4833}" destId="{5481BD30-4841-4000-AC5E-496F2FCA5E96}" srcOrd="0" destOrd="0" presId="urn:microsoft.com/office/officeart/2005/8/layout/hList1"/>
    <dgm:cxn modelId="{08DBC8FA-97CC-4A58-BC49-0CF799DF588E}" type="presParOf" srcId="{9FD04430-620E-49E1-86F2-E7B24E9C4833}" destId="{40719DCA-2FFC-47CB-A132-0EAB164A8136}" srcOrd="1" destOrd="0" presId="urn:microsoft.com/office/officeart/2005/8/layout/hList1"/>
    <dgm:cxn modelId="{6DD4C284-BF7B-4660-9921-21C39B16A5C3}" type="presParOf" srcId="{AB2E610F-56A4-4CC8-8527-0ED14861084F}" destId="{1E359990-AFE5-4B9E-903C-1B24381139D6}" srcOrd="3" destOrd="0" presId="urn:microsoft.com/office/officeart/2005/8/layout/hList1"/>
    <dgm:cxn modelId="{4CFF3FC6-0EC2-4F5D-A4BD-4EEB45B4B576}" type="presParOf" srcId="{AB2E610F-56A4-4CC8-8527-0ED14861084F}" destId="{76982E3E-42F6-4E22-A7CD-649074AFD297}" srcOrd="4" destOrd="0" presId="urn:microsoft.com/office/officeart/2005/8/layout/hList1"/>
    <dgm:cxn modelId="{62E1CB3D-8EE4-4267-934A-47922D3CEB1C}" type="presParOf" srcId="{76982E3E-42F6-4E22-A7CD-649074AFD297}" destId="{88DE4373-4FB3-454A-81D9-72F85C27DE6F}" srcOrd="0" destOrd="0" presId="urn:microsoft.com/office/officeart/2005/8/layout/hList1"/>
    <dgm:cxn modelId="{B013FE19-C185-44C3-AA29-9DF493443070}" type="presParOf" srcId="{76982E3E-42F6-4E22-A7CD-649074AFD297}" destId="{C36783E3-E0BD-40BA-B3FD-4E2C538C1F9C}" srcOrd="1" destOrd="0" presId="urn:microsoft.com/office/officeart/2005/8/layout/hList1"/>
    <dgm:cxn modelId="{26667F8A-329F-4115-BDE0-556A52AD2588}" type="presParOf" srcId="{AB2E610F-56A4-4CC8-8527-0ED14861084F}" destId="{E15BB124-9EE3-46B8-82A0-689A77963C03}" srcOrd="5" destOrd="0" presId="urn:microsoft.com/office/officeart/2005/8/layout/hList1"/>
    <dgm:cxn modelId="{D4FF01FC-B122-4D8E-AF67-C8F8626A4448}" type="presParOf" srcId="{AB2E610F-56A4-4CC8-8527-0ED14861084F}" destId="{F4FFE233-FF8E-498F-8AB6-9A1A31D9DE0D}" srcOrd="6" destOrd="0" presId="urn:microsoft.com/office/officeart/2005/8/layout/hList1"/>
    <dgm:cxn modelId="{6F92BB4C-70FD-44AD-85F0-36DAF8E1CD64}" type="presParOf" srcId="{F4FFE233-FF8E-498F-8AB6-9A1A31D9DE0D}" destId="{0DEA5DBA-1D7E-4519-AC09-93419A9D28BC}" srcOrd="0" destOrd="0" presId="urn:microsoft.com/office/officeart/2005/8/layout/hList1"/>
    <dgm:cxn modelId="{AD0D5E17-D4CC-44A9-A9F0-E9B52369600F}" type="presParOf" srcId="{F4FFE233-FF8E-498F-8AB6-9A1A31D9DE0D}" destId="{602A6DA2-C85C-4D5C-B238-B2F76BF17B5C}" srcOrd="1" destOrd="0" presId="urn:microsoft.com/office/officeart/2005/8/layout/hList1"/>
    <dgm:cxn modelId="{16387E49-599B-49BB-BC43-3C1D4045A6DB}" type="presParOf" srcId="{AB2E610F-56A4-4CC8-8527-0ED14861084F}" destId="{DC855AC9-5B4B-45D8-9752-E6027A64CD4B}" srcOrd="7" destOrd="0" presId="urn:microsoft.com/office/officeart/2005/8/layout/hList1"/>
    <dgm:cxn modelId="{A5595074-F2DC-418F-BA11-5D1FAE85EB6F}" type="presParOf" srcId="{AB2E610F-56A4-4CC8-8527-0ED14861084F}" destId="{D44D4998-31AD-425C-A89A-BF94829975DD}" srcOrd="8" destOrd="0" presId="urn:microsoft.com/office/officeart/2005/8/layout/hList1"/>
    <dgm:cxn modelId="{7106CD5D-9B4D-475C-9D07-BC9FFB1178AC}" type="presParOf" srcId="{D44D4998-31AD-425C-A89A-BF94829975DD}" destId="{0F18CE1D-7E51-4C9D-A53A-F230A336533A}" srcOrd="0" destOrd="0" presId="urn:microsoft.com/office/officeart/2005/8/layout/hList1"/>
    <dgm:cxn modelId="{4B8FBC64-3DA4-4E64-8924-6F0635AD3579}" type="presParOf" srcId="{D44D4998-31AD-425C-A89A-BF94829975DD}" destId="{55D54645-6E40-4E7D-807B-75C93980CA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D2B88-CA16-4799-9FAF-617F1110CB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CEF36D-AEAD-4EFD-BFA7-63B06B60C5D2}">
      <dgm:prSet phldrT="[Text]" custT="1"/>
      <dgm:spPr/>
      <dgm:t>
        <a:bodyPr/>
        <a:lstStyle/>
        <a:p>
          <a:r>
            <a:rPr lang="en-GB" sz="1800" b="1" dirty="0"/>
            <a:t>My time</a:t>
          </a:r>
        </a:p>
      </dgm:t>
    </dgm:pt>
    <dgm:pt modelId="{BD61BE07-DD6F-4992-9BB3-8518B229ED45}" type="parTrans" cxnId="{68D9F4C0-24DF-4653-97E4-89570E424C9D}">
      <dgm:prSet/>
      <dgm:spPr/>
      <dgm:t>
        <a:bodyPr/>
        <a:lstStyle/>
        <a:p>
          <a:endParaRPr lang="en-GB" sz="1800"/>
        </a:p>
      </dgm:t>
    </dgm:pt>
    <dgm:pt modelId="{6CD903A4-D161-4D51-81BA-04715852B4EB}" type="sibTrans" cxnId="{68D9F4C0-24DF-4653-97E4-89570E424C9D}">
      <dgm:prSet/>
      <dgm:spPr/>
      <dgm:t>
        <a:bodyPr/>
        <a:lstStyle/>
        <a:p>
          <a:endParaRPr lang="en-GB" sz="1800"/>
        </a:p>
      </dgm:t>
    </dgm:pt>
    <dgm:pt modelId="{08AC4C67-E741-411C-B89E-38836B3A22D4}">
      <dgm:prSet phldrT="[Text]" custT="1"/>
      <dgm:spPr/>
      <dgm:t>
        <a:bodyPr/>
        <a:lstStyle/>
        <a:p>
          <a:r>
            <a:rPr lang="en-GB" sz="1800" b="1" dirty="0"/>
            <a:t>My work </a:t>
          </a:r>
        </a:p>
      </dgm:t>
    </dgm:pt>
    <dgm:pt modelId="{5A970938-CAAB-49CB-901C-C5161E87441B}" type="parTrans" cxnId="{BF93E731-3304-47FA-B35A-5B4F879059DF}">
      <dgm:prSet/>
      <dgm:spPr/>
      <dgm:t>
        <a:bodyPr/>
        <a:lstStyle/>
        <a:p>
          <a:endParaRPr lang="en-GB" sz="1800"/>
        </a:p>
      </dgm:t>
    </dgm:pt>
    <dgm:pt modelId="{ADBBE2EF-B3B1-4164-8D22-8FF812DB694F}" type="sibTrans" cxnId="{BF93E731-3304-47FA-B35A-5B4F879059DF}">
      <dgm:prSet/>
      <dgm:spPr/>
      <dgm:t>
        <a:bodyPr/>
        <a:lstStyle/>
        <a:p>
          <a:endParaRPr lang="en-GB" sz="1800"/>
        </a:p>
      </dgm:t>
    </dgm:pt>
    <dgm:pt modelId="{E7B17AAB-52BC-4968-85C7-95019C6BFAA2}">
      <dgm:prSet phldrT="[Text]" custT="1"/>
      <dgm:spPr/>
      <dgm:t>
        <a:bodyPr/>
        <a:lstStyle/>
        <a:p>
          <a:r>
            <a:rPr lang="en-GB" sz="1800" b="1" dirty="0"/>
            <a:t>Other perks</a:t>
          </a:r>
        </a:p>
      </dgm:t>
    </dgm:pt>
    <dgm:pt modelId="{1DA0BB95-5D89-4027-A079-9F0BB585D8AE}" type="parTrans" cxnId="{FE965656-96B6-4F7F-8745-49CE076FBB5E}">
      <dgm:prSet/>
      <dgm:spPr/>
      <dgm:t>
        <a:bodyPr/>
        <a:lstStyle/>
        <a:p>
          <a:endParaRPr lang="en-GB" sz="1800"/>
        </a:p>
      </dgm:t>
    </dgm:pt>
    <dgm:pt modelId="{6C2ECF55-9A59-40C6-B6DA-605260AF46CF}" type="sibTrans" cxnId="{FE965656-96B6-4F7F-8745-49CE076FBB5E}">
      <dgm:prSet/>
      <dgm:spPr/>
      <dgm:t>
        <a:bodyPr/>
        <a:lstStyle/>
        <a:p>
          <a:endParaRPr lang="en-GB" sz="1800"/>
        </a:p>
      </dgm:t>
    </dgm:pt>
    <dgm:pt modelId="{31296559-F75F-4441-AF1E-BC03F83499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9 months academic time within specialty training (across 3 years)</a:t>
          </a:r>
        </a:p>
      </dgm:t>
    </dgm:pt>
    <dgm:pt modelId="{0A283E4B-1427-4716-8E65-4A3AC0245FA0}" type="parTrans" cxnId="{EC8F77C7-FBAA-4853-BACE-D481A1584A51}">
      <dgm:prSet/>
      <dgm:spPr/>
      <dgm:t>
        <a:bodyPr/>
        <a:lstStyle/>
        <a:p>
          <a:endParaRPr lang="en-GB" sz="1800"/>
        </a:p>
      </dgm:t>
    </dgm:pt>
    <dgm:pt modelId="{6849113C-7A10-4B61-972C-E2D809C8748F}" type="sibTrans" cxnId="{EC8F77C7-FBAA-4853-BACE-D481A1584A51}">
      <dgm:prSet/>
      <dgm:spPr/>
      <dgm:t>
        <a:bodyPr/>
        <a:lstStyle/>
        <a:p>
          <a:endParaRPr lang="en-GB" sz="1800"/>
        </a:p>
      </dgm:t>
    </dgm:pt>
    <dgm:pt modelId="{D3C49D73-EBA7-45DB-8A77-8DA482C1367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Flexible (100% academic blocks, 50/50, 80/20)</a:t>
          </a:r>
        </a:p>
      </dgm:t>
    </dgm:pt>
    <dgm:pt modelId="{55BFEED5-CF7B-4A23-BA47-B981B7B7C5DB}" type="parTrans" cxnId="{3935D173-B86C-481A-AF50-675E179E8DD4}">
      <dgm:prSet/>
      <dgm:spPr/>
      <dgm:t>
        <a:bodyPr/>
        <a:lstStyle/>
        <a:p>
          <a:endParaRPr lang="en-GB" sz="1800"/>
        </a:p>
      </dgm:t>
    </dgm:pt>
    <dgm:pt modelId="{F2931CF9-C45E-42E1-B162-E2F1982A29EB}" type="sibTrans" cxnId="{3935D173-B86C-481A-AF50-675E179E8DD4}">
      <dgm:prSet/>
      <dgm:spPr/>
      <dgm:t>
        <a:bodyPr/>
        <a:lstStyle/>
        <a:p>
          <a:endParaRPr lang="en-GB" sz="1800"/>
        </a:p>
      </dgm:t>
    </dgm:pt>
    <dgm:pt modelId="{D8537F68-57B0-42DC-8254-BE5C495E3C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Clinical trials clinic – recruit and follow-up patients in HIV/STI interventional studies</a:t>
          </a:r>
        </a:p>
      </dgm:t>
    </dgm:pt>
    <dgm:pt modelId="{44F469A7-1713-4491-A331-A637B8C7461A}" type="parTrans" cxnId="{3C017180-585D-45B2-BDBB-DA5FE1525C44}">
      <dgm:prSet/>
      <dgm:spPr/>
      <dgm:t>
        <a:bodyPr/>
        <a:lstStyle/>
        <a:p>
          <a:endParaRPr lang="en-GB" sz="1800"/>
        </a:p>
      </dgm:t>
    </dgm:pt>
    <dgm:pt modelId="{148841DF-41AF-4233-9426-A2B4B8036C0C}" type="sibTrans" cxnId="{3C017180-585D-45B2-BDBB-DA5FE1525C44}">
      <dgm:prSet/>
      <dgm:spPr/>
      <dgm:t>
        <a:bodyPr/>
        <a:lstStyle/>
        <a:p>
          <a:endParaRPr lang="en-GB" sz="1800"/>
        </a:p>
      </dgm:t>
    </dgm:pt>
    <dgm:pt modelId="{4A350802-86ED-4125-8897-C3A90167EB1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Developing my own research question, proposal, and funding applications for PhD</a:t>
          </a:r>
        </a:p>
      </dgm:t>
    </dgm:pt>
    <dgm:pt modelId="{5F504811-B128-441B-8602-130D19509C9E}" type="parTrans" cxnId="{601A92B4-0FE8-41B4-8EBE-BC3E4816330D}">
      <dgm:prSet/>
      <dgm:spPr/>
      <dgm:t>
        <a:bodyPr/>
        <a:lstStyle/>
        <a:p>
          <a:endParaRPr lang="en-GB" sz="1800"/>
        </a:p>
      </dgm:t>
    </dgm:pt>
    <dgm:pt modelId="{9A256FA4-FF92-47E3-ADD1-5704FB08E2DB}" type="sibTrans" cxnId="{601A92B4-0FE8-41B4-8EBE-BC3E4816330D}">
      <dgm:prSet/>
      <dgm:spPr/>
      <dgm:t>
        <a:bodyPr/>
        <a:lstStyle/>
        <a:p>
          <a:endParaRPr lang="en-GB" sz="1800"/>
        </a:p>
      </dgm:t>
    </dgm:pt>
    <dgm:pt modelId="{ED93D067-897A-4E90-9C28-6D3215C5948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Small projects – analyse clinical data, data from other studies, literature review</a:t>
          </a:r>
        </a:p>
      </dgm:t>
    </dgm:pt>
    <dgm:pt modelId="{F168DC05-CD7A-469D-9AAC-7A0A43BECA06}" type="parTrans" cxnId="{95DF1894-EC86-47A6-AA6F-A950CB327022}">
      <dgm:prSet/>
      <dgm:spPr/>
      <dgm:t>
        <a:bodyPr/>
        <a:lstStyle/>
        <a:p>
          <a:endParaRPr lang="en-GB" sz="1800"/>
        </a:p>
      </dgm:t>
    </dgm:pt>
    <dgm:pt modelId="{A08AD1A1-269B-4F98-A2CF-2331E47F0AED}" type="sibTrans" cxnId="{95DF1894-EC86-47A6-AA6F-A950CB327022}">
      <dgm:prSet/>
      <dgm:spPr/>
      <dgm:t>
        <a:bodyPr/>
        <a:lstStyle/>
        <a:p>
          <a:endParaRPr lang="en-GB" sz="1800"/>
        </a:p>
      </dgm:t>
    </dgm:pt>
    <dgm:pt modelId="{87470F12-BCDC-43D4-9805-D352443150A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Conferences and courses (ACF study budget &amp; other funds)</a:t>
          </a:r>
        </a:p>
      </dgm:t>
    </dgm:pt>
    <dgm:pt modelId="{9B776D41-5918-4381-A55A-02696A5FC063}" type="parTrans" cxnId="{3A217146-8D42-4DE8-B673-106BB265FB9C}">
      <dgm:prSet/>
      <dgm:spPr/>
      <dgm:t>
        <a:bodyPr/>
        <a:lstStyle/>
        <a:p>
          <a:endParaRPr lang="en-GB" sz="1800"/>
        </a:p>
      </dgm:t>
    </dgm:pt>
    <dgm:pt modelId="{6A42E683-12F7-490C-852C-1723696A90EB}" type="sibTrans" cxnId="{3A217146-8D42-4DE8-B673-106BB265FB9C}">
      <dgm:prSet/>
      <dgm:spPr/>
      <dgm:t>
        <a:bodyPr/>
        <a:lstStyle/>
        <a:p>
          <a:endParaRPr lang="en-GB" sz="1800"/>
        </a:p>
      </dgm:t>
    </dgm:pt>
    <dgm:pt modelId="{28723900-488C-47AA-AFD4-B32614850CC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Formal and informal mentorship</a:t>
          </a:r>
        </a:p>
      </dgm:t>
    </dgm:pt>
    <dgm:pt modelId="{4859A52E-AF32-4770-8281-CDE2553E9115}" type="parTrans" cxnId="{E8BAF25D-D80D-429F-A768-83B7353AB2A2}">
      <dgm:prSet/>
      <dgm:spPr/>
      <dgm:t>
        <a:bodyPr/>
        <a:lstStyle/>
        <a:p>
          <a:endParaRPr lang="en-GB" sz="1800"/>
        </a:p>
      </dgm:t>
    </dgm:pt>
    <dgm:pt modelId="{500767F4-05F7-4828-B56F-E4F0DC3139D3}" type="sibTrans" cxnId="{E8BAF25D-D80D-429F-A768-83B7353AB2A2}">
      <dgm:prSet/>
      <dgm:spPr/>
      <dgm:t>
        <a:bodyPr/>
        <a:lstStyle/>
        <a:p>
          <a:endParaRPr lang="en-GB" sz="1800"/>
        </a:p>
      </dgm:t>
    </dgm:pt>
    <dgm:pt modelId="{25CFA9DC-F2A3-4E35-BAC4-510B926701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Submit abstracts to conferences / papers for publication</a:t>
          </a:r>
        </a:p>
      </dgm:t>
    </dgm:pt>
    <dgm:pt modelId="{7237CA0C-354E-4BD2-9FB5-C38633DC46A3}" type="parTrans" cxnId="{94599296-FB3E-49D8-A0EF-EAC97A19D2FA}">
      <dgm:prSet/>
      <dgm:spPr/>
      <dgm:t>
        <a:bodyPr/>
        <a:lstStyle/>
        <a:p>
          <a:endParaRPr lang="en-GB" sz="1800"/>
        </a:p>
      </dgm:t>
    </dgm:pt>
    <dgm:pt modelId="{11E4BF8E-D3C1-424A-8F50-869164092A39}" type="sibTrans" cxnId="{94599296-FB3E-49D8-A0EF-EAC97A19D2FA}">
      <dgm:prSet/>
      <dgm:spPr/>
      <dgm:t>
        <a:bodyPr/>
        <a:lstStyle/>
        <a:p>
          <a:endParaRPr lang="en-GB" sz="1800"/>
        </a:p>
      </dgm:t>
    </dgm:pt>
    <dgm:pt modelId="{192DD533-0C38-4D86-B485-B4DC1F85C1F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An office and my own desk </a:t>
          </a:r>
        </a:p>
      </dgm:t>
    </dgm:pt>
    <dgm:pt modelId="{B90915E6-9DFC-4723-B689-993A69220CC5}" type="parTrans" cxnId="{7E46404A-1FEC-4C10-B4D4-A07DF25457D5}">
      <dgm:prSet/>
      <dgm:spPr/>
      <dgm:t>
        <a:bodyPr/>
        <a:lstStyle/>
        <a:p>
          <a:endParaRPr lang="en-GB" sz="1800"/>
        </a:p>
      </dgm:t>
    </dgm:pt>
    <dgm:pt modelId="{097DF09D-B9EE-4C04-83EC-893BF5FA9E4A}" type="sibTrans" cxnId="{7E46404A-1FEC-4C10-B4D4-A07DF25457D5}">
      <dgm:prSet/>
      <dgm:spPr/>
      <dgm:t>
        <a:bodyPr/>
        <a:lstStyle/>
        <a:p>
          <a:endParaRPr lang="en-GB" sz="1800"/>
        </a:p>
      </dgm:t>
    </dgm:pt>
    <dgm:pt modelId="{10C0581E-2B72-4A9C-9832-560AE9DD3FC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Work-life balance: flexible working during academic time</a:t>
          </a:r>
        </a:p>
      </dgm:t>
    </dgm:pt>
    <dgm:pt modelId="{58779DA0-C8E2-4C67-9CEB-319C8DA64FFF}" type="parTrans" cxnId="{8F482CA4-6886-4928-9196-2031266CD594}">
      <dgm:prSet/>
      <dgm:spPr/>
      <dgm:t>
        <a:bodyPr/>
        <a:lstStyle/>
        <a:p>
          <a:endParaRPr lang="en-GB" sz="1800"/>
        </a:p>
      </dgm:t>
    </dgm:pt>
    <dgm:pt modelId="{A4B41B18-D364-4D1F-8A03-58806476792B}" type="sibTrans" cxnId="{8F482CA4-6886-4928-9196-2031266CD594}">
      <dgm:prSet/>
      <dgm:spPr/>
      <dgm:t>
        <a:bodyPr/>
        <a:lstStyle/>
        <a:p>
          <a:endParaRPr lang="en-GB" sz="1800"/>
        </a:p>
      </dgm:t>
    </dgm:pt>
    <dgm:pt modelId="{5C6EC027-9782-4A67-B516-12D55E5121F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Access to journals and resources through the university </a:t>
          </a:r>
        </a:p>
      </dgm:t>
    </dgm:pt>
    <dgm:pt modelId="{6C85B125-6F35-4D16-80A0-39365DC3FFC7}" type="parTrans" cxnId="{C52165AE-771D-4FA9-A682-7577583ECDD3}">
      <dgm:prSet/>
      <dgm:spPr/>
      <dgm:t>
        <a:bodyPr/>
        <a:lstStyle/>
        <a:p>
          <a:endParaRPr lang="en-GB" sz="1800"/>
        </a:p>
      </dgm:t>
    </dgm:pt>
    <dgm:pt modelId="{5C9D315B-97C2-40B9-86F9-A6B00BF2DE6D}" type="sibTrans" cxnId="{C52165AE-771D-4FA9-A682-7577583ECDD3}">
      <dgm:prSet/>
      <dgm:spPr/>
      <dgm:t>
        <a:bodyPr/>
        <a:lstStyle/>
        <a:p>
          <a:endParaRPr lang="en-GB" sz="1800"/>
        </a:p>
      </dgm:t>
    </dgm:pt>
    <dgm:pt modelId="{30161B9D-2C75-4685-A0D9-39B499C6E949}" type="pres">
      <dgm:prSet presAssocID="{3D1D2B88-CA16-4799-9FAF-617F1110CB93}" presName="linear" presStyleCnt="0">
        <dgm:presLayoutVars>
          <dgm:dir/>
          <dgm:animLvl val="lvl"/>
          <dgm:resizeHandles val="exact"/>
        </dgm:presLayoutVars>
      </dgm:prSet>
      <dgm:spPr/>
    </dgm:pt>
    <dgm:pt modelId="{54878CA3-8EBD-41D0-B279-310BC7EB7708}" type="pres">
      <dgm:prSet presAssocID="{DBCEF36D-AEAD-4EFD-BFA7-63B06B60C5D2}" presName="parentLin" presStyleCnt="0"/>
      <dgm:spPr/>
    </dgm:pt>
    <dgm:pt modelId="{0E85A90B-2221-4D4A-863A-EA66219B068F}" type="pres">
      <dgm:prSet presAssocID="{DBCEF36D-AEAD-4EFD-BFA7-63B06B60C5D2}" presName="parentLeftMargin" presStyleLbl="node1" presStyleIdx="0" presStyleCnt="3"/>
      <dgm:spPr/>
    </dgm:pt>
    <dgm:pt modelId="{82090541-183F-45A4-B663-67CFAE05E30D}" type="pres">
      <dgm:prSet presAssocID="{DBCEF36D-AEAD-4EFD-BFA7-63B06B60C5D2}" presName="parentText" presStyleLbl="node1" presStyleIdx="0" presStyleCnt="3" custScaleY="80296">
        <dgm:presLayoutVars>
          <dgm:chMax val="0"/>
          <dgm:bulletEnabled val="1"/>
        </dgm:presLayoutVars>
      </dgm:prSet>
      <dgm:spPr/>
    </dgm:pt>
    <dgm:pt modelId="{E0093CFA-B2F3-40FA-8B21-E8EC95F9F18A}" type="pres">
      <dgm:prSet presAssocID="{DBCEF36D-AEAD-4EFD-BFA7-63B06B60C5D2}" presName="negativeSpace" presStyleCnt="0"/>
      <dgm:spPr/>
    </dgm:pt>
    <dgm:pt modelId="{FD8CFDC5-3916-44C2-9771-8B2F8E0EAEEA}" type="pres">
      <dgm:prSet presAssocID="{DBCEF36D-AEAD-4EFD-BFA7-63B06B60C5D2}" presName="childText" presStyleLbl="conFgAcc1" presStyleIdx="0" presStyleCnt="3">
        <dgm:presLayoutVars>
          <dgm:bulletEnabled val="1"/>
        </dgm:presLayoutVars>
      </dgm:prSet>
      <dgm:spPr/>
    </dgm:pt>
    <dgm:pt modelId="{41DE07A8-8618-430C-852A-DF3F07095A88}" type="pres">
      <dgm:prSet presAssocID="{6CD903A4-D161-4D51-81BA-04715852B4EB}" presName="spaceBetweenRectangles" presStyleCnt="0"/>
      <dgm:spPr/>
    </dgm:pt>
    <dgm:pt modelId="{4777375F-6E2E-4AD1-A3B4-9E5904F21190}" type="pres">
      <dgm:prSet presAssocID="{08AC4C67-E741-411C-B89E-38836B3A22D4}" presName="parentLin" presStyleCnt="0"/>
      <dgm:spPr/>
    </dgm:pt>
    <dgm:pt modelId="{22CDFDE8-9342-4D7C-ABE3-283BD4059016}" type="pres">
      <dgm:prSet presAssocID="{08AC4C67-E741-411C-B89E-38836B3A22D4}" presName="parentLeftMargin" presStyleLbl="node1" presStyleIdx="0" presStyleCnt="3"/>
      <dgm:spPr/>
    </dgm:pt>
    <dgm:pt modelId="{132B88B7-6283-4CBE-951D-09435ECF278D}" type="pres">
      <dgm:prSet presAssocID="{08AC4C67-E741-411C-B89E-38836B3A22D4}" presName="parentText" presStyleLbl="node1" presStyleIdx="1" presStyleCnt="3" custScaleY="80296">
        <dgm:presLayoutVars>
          <dgm:chMax val="0"/>
          <dgm:bulletEnabled val="1"/>
        </dgm:presLayoutVars>
      </dgm:prSet>
      <dgm:spPr/>
    </dgm:pt>
    <dgm:pt modelId="{FD9BC202-08B9-4F2B-A6ED-23FE095533C4}" type="pres">
      <dgm:prSet presAssocID="{08AC4C67-E741-411C-B89E-38836B3A22D4}" presName="negativeSpace" presStyleCnt="0"/>
      <dgm:spPr/>
    </dgm:pt>
    <dgm:pt modelId="{C0F97FC1-3371-4378-9ADF-FAD0BF37FC42}" type="pres">
      <dgm:prSet presAssocID="{08AC4C67-E741-411C-B89E-38836B3A22D4}" presName="childText" presStyleLbl="conFgAcc1" presStyleIdx="1" presStyleCnt="3">
        <dgm:presLayoutVars>
          <dgm:bulletEnabled val="1"/>
        </dgm:presLayoutVars>
      </dgm:prSet>
      <dgm:spPr/>
    </dgm:pt>
    <dgm:pt modelId="{8424CC0F-B96B-4157-BCAA-D69D23B82AA5}" type="pres">
      <dgm:prSet presAssocID="{ADBBE2EF-B3B1-4164-8D22-8FF812DB694F}" presName="spaceBetweenRectangles" presStyleCnt="0"/>
      <dgm:spPr/>
    </dgm:pt>
    <dgm:pt modelId="{78A09F3A-0150-4F82-BE9D-499064BF24C6}" type="pres">
      <dgm:prSet presAssocID="{E7B17AAB-52BC-4968-85C7-95019C6BFAA2}" presName="parentLin" presStyleCnt="0"/>
      <dgm:spPr/>
    </dgm:pt>
    <dgm:pt modelId="{FC63E747-55BE-435C-A270-DB25AB1325D9}" type="pres">
      <dgm:prSet presAssocID="{E7B17AAB-52BC-4968-85C7-95019C6BFAA2}" presName="parentLeftMargin" presStyleLbl="node1" presStyleIdx="1" presStyleCnt="3"/>
      <dgm:spPr/>
    </dgm:pt>
    <dgm:pt modelId="{DD9B9195-8F17-467C-A4A4-01815C0CAB65}" type="pres">
      <dgm:prSet presAssocID="{E7B17AAB-52BC-4968-85C7-95019C6BFAA2}" presName="parentText" presStyleLbl="node1" presStyleIdx="2" presStyleCnt="3" custScaleY="80296">
        <dgm:presLayoutVars>
          <dgm:chMax val="0"/>
          <dgm:bulletEnabled val="1"/>
        </dgm:presLayoutVars>
      </dgm:prSet>
      <dgm:spPr/>
    </dgm:pt>
    <dgm:pt modelId="{E237C55E-A5BE-4260-8A53-81B1AB657950}" type="pres">
      <dgm:prSet presAssocID="{E7B17AAB-52BC-4968-85C7-95019C6BFAA2}" presName="negativeSpace" presStyleCnt="0"/>
      <dgm:spPr/>
    </dgm:pt>
    <dgm:pt modelId="{496B63E3-6F3B-48D1-A7F8-16C79904E8A8}" type="pres">
      <dgm:prSet presAssocID="{E7B17AAB-52BC-4968-85C7-95019C6BFA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205901-1451-47AA-9A1C-EF7A70824AE5}" type="presOf" srcId="{31296559-F75F-4441-AF1E-BC03F83499C2}" destId="{FD8CFDC5-3916-44C2-9771-8B2F8E0EAEEA}" srcOrd="0" destOrd="0" presId="urn:microsoft.com/office/officeart/2005/8/layout/list1"/>
    <dgm:cxn modelId="{70135B06-63BD-4344-B601-6057BABBC61C}" type="presOf" srcId="{E7B17AAB-52BC-4968-85C7-95019C6BFAA2}" destId="{FC63E747-55BE-435C-A270-DB25AB1325D9}" srcOrd="0" destOrd="0" presId="urn:microsoft.com/office/officeart/2005/8/layout/list1"/>
    <dgm:cxn modelId="{3E136016-35EF-479B-873A-D352B5C5199E}" type="presOf" srcId="{10C0581E-2B72-4A9C-9832-560AE9DD3FC9}" destId="{496B63E3-6F3B-48D1-A7F8-16C79904E8A8}" srcOrd="0" destOrd="2" presId="urn:microsoft.com/office/officeart/2005/8/layout/list1"/>
    <dgm:cxn modelId="{75765D2E-C4D3-42AF-9BD6-8D10EC02380F}" type="presOf" srcId="{25CFA9DC-F2A3-4E35-BAC4-510B92670132}" destId="{C0F97FC1-3371-4378-9ADF-FAD0BF37FC42}" srcOrd="0" destOrd="2" presId="urn:microsoft.com/office/officeart/2005/8/layout/list1"/>
    <dgm:cxn modelId="{BF93E731-3304-47FA-B35A-5B4F879059DF}" srcId="{3D1D2B88-CA16-4799-9FAF-617F1110CB93}" destId="{08AC4C67-E741-411C-B89E-38836B3A22D4}" srcOrd="1" destOrd="0" parTransId="{5A970938-CAAB-49CB-901C-C5161E87441B}" sibTransId="{ADBBE2EF-B3B1-4164-8D22-8FF812DB694F}"/>
    <dgm:cxn modelId="{54931D3C-13A5-4668-8006-1E8FDE182BE9}" type="presOf" srcId="{DBCEF36D-AEAD-4EFD-BFA7-63B06B60C5D2}" destId="{0E85A90B-2221-4D4A-863A-EA66219B068F}" srcOrd="0" destOrd="0" presId="urn:microsoft.com/office/officeart/2005/8/layout/list1"/>
    <dgm:cxn modelId="{F6FD213C-2408-4CA5-800F-B0F08A05CC3A}" type="presOf" srcId="{87470F12-BCDC-43D4-9805-D352443150AE}" destId="{C0F97FC1-3371-4378-9ADF-FAD0BF37FC42}" srcOrd="0" destOrd="4" presId="urn:microsoft.com/office/officeart/2005/8/layout/list1"/>
    <dgm:cxn modelId="{3A217146-8D42-4DE8-B673-106BB265FB9C}" srcId="{08AC4C67-E741-411C-B89E-38836B3A22D4}" destId="{87470F12-BCDC-43D4-9805-D352443150AE}" srcOrd="4" destOrd="0" parTransId="{9B776D41-5918-4381-A55A-02696A5FC063}" sibTransId="{6A42E683-12F7-490C-852C-1723696A90EB}"/>
    <dgm:cxn modelId="{7E46404A-1FEC-4C10-B4D4-A07DF25457D5}" srcId="{E7B17AAB-52BC-4968-85C7-95019C6BFAA2}" destId="{192DD533-0C38-4D86-B485-B4DC1F85C1FC}" srcOrd="1" destOrd="0" parTransId="{B90915E6-9DFC-4723-B689-993A69220CC5}" sibTransId="{097DF09D-B9EE-4C04-83EC-893BF5FA9E4A}"/>
    <dgm:cxn modelId="{56F80252-B079-4D27-84CD-D67827F763CB}" type="presOf" srcId="{08AC4C67-E741-411C-B89E-38836B3A22D4}" destId="{132B88B7-6283-4CBE-951D-09435ECF278D}" srcOrd="1" destOrd="0" presId="urn:microsoft.com/office/officeart/2005/8/layout/list1"/>
    <dgm:cxn modelId="{FE965656-96B6-4F7F-8745-49CE076FBB5E}" srcId="{3D1D2B88-CA16-4799-9FAF-617F1110CB93}" destId="{E7B17AAB-52BC-4968-85C7-95019C6BFAA2}" srcOrd="2" destOrd="0" parTransId="{1DA0BB95-5D89-4027-A079-9F0BB585D8AE}" sibTransId="{6C2ECF55-9A59-40C6-B6DA-605260AF46CF}"/>
    <dgm:cxn modelId="{E8BAF25D-D80D-429F-A768-83B7353AB2A2}" srcId="{E7B17AAB-52BC-4968-85C7-95019C6BFAA2}" destId="{28723900-488C-47AA-AFD4-B32614850CC4}" srcOrd="0" destOrd="0" parTransId="{4859A52E-AF32-4770-8281-CDE2553E9115}" sibTransId="{500767F4-05F7-4828-B56F-E4F0DC3139D3}"/>
    <dgm:cxn modelId="{A8962D65-7E84-4CA4-BB2A-3CEB53314816}" type="presOf" srcId="{5C6EC027-9782-4A67-B516-12D55E5121F0}" destId="{496B63E3-6F3B-48D1-A7F8-16C79904E8A8}" srcOrd="0" destOrd="3" presId="urn:microsoft.com/office/officeart/2005/8/layout/list1"/>
    <dgm:cxn modelId="{3935D173-B86C-481A-AF50-675E179E8DD4}" srcId="{DBCEF36D-AEAD-4EFD-BFA7-63B06B60C5D2}" destId="{D3C49D73-EBA7-45DB-8A77-8DA482C13673}" srcOrd="1" destOrd="0" parTransId="{55BFEED5-CF7B-4A23-BA47-B981B7B7C5DB}" sibTransId="{F2931CF9-C45E-42E1-B162-E2F1982A29EB}"/>
    <dgm:cxn modelId="{A314A37F-30EC-49FA-B468-7918642081E9}" type="presOf" srcId="{D8537F68-57B0-42DC-8254-BE5C495E3C7B}" destId="{C0F97FC1-3371-4378-9ADF-FAD0BF37FC42}" srcOrd="0" destOrd="0" presId="urn:microsoft.com/office/officeart/2005/8/layout/list1"/>
    <dgm:cxn modelId="{3C017180-585D-45B2-BDBB-DA5FE1525C44}" srcId="{08AC4C67-E741-411C-B89E-38836B3A22D4}" destId="{D8537F68-57B0-42DC-8254-BE5C495E3C7B}" srcOrd="0" destOrd="0" parTransId="{44F469A7-1713-4491-A331-A637B8C7461A}" sibTransId="{148841DF-41AF-4233-9426-A2B4B8036C0C}"/>
    <dgm:cxn modelId="{95DF1894-EC86-47A6-AA6F-A950CB327022}" srcId="{08AC4C67-E741-411C-B89E-38836B3A22D4}" destId="{ED93D067-897A-4E90-9C28-6D3215C59487}" srcOrd="1" destOrd="0" parTransId="{F168DC05-CD7A-469D-9AAC-7A0A43BECA06}" sibTransId="{A08AD1A1-269B-4F98-A2CF-2331E47F0AED}"/>
    <dgm:cxn modelId="{94599296-FB3E-49D8-A0EF-EAC97A19D2FA}" srcId="{08AC4C67-E741-411C-B89E-38836B3A22D4}" destId="{25CFA9DC-F2A3-4E35-BAC4-510B92670132}" srcOrd="2" destOrd="0" parTransId="{7237CA0C-354E-4BD2-9FB5-C38633DC46A3}" sibTransId="{11E4BF8E-D3C1-424A-8F50-869164092A39}"/>
    <dgm:cxn modelId="{6B9F2297-1C6E-467D-A7A6-C84B7310594B}" type="presOf" srcId="{DBCEF36D-AEAD-4EFD-BFA7-63B06B60C5D2}" destId="{82090541-183F-45A4-B663-67CFAE05E30D}" srcOrd="1" destOrd="0" presId="urn:microsoft.com/office/officeart/2005/8/layout/list1"/>
    <dgm:cxn modelId="{8F482CA4-6886-4928-9196-2031266CD594}" srcId="{E7B17AAB-52BC-4968-85C7-95019C6BFAA2}" destId="{10C0581E-2B72-4A9C-9832-560AE9DD3FC9}" srcOrd="2" destOrd="0" parTransId="{58779DA0-C8E2-4C67-9CEB-319C8DA64FFF}" sibTransId="{A4B41B18-D364-4D1F-8A03-58806476792B}"/>
    <dgm:cxn modelId="{B1C1DDA5-4566-45C4-B26B-9F43B82D5DBC}" type="presOf" srcId="{ED93D067-897A-4E90-9C28-6D3215C59487}" destId="{C0F97FC1-3371-4378-9ADF-FAD0BF37FC42}" srcOrd="0" destOrd="1" presId="urn:microsoft.com/office/officeart/2005/8/layout/list1"/>
    <dgm:cxn modelId="{2D1D54A6-B84C-40C4-BAA8-9CCA6D96881C}" type="presOf" srcId="{192DD533-0C38-4D86-B485-B4DC1F85C1FC}" destId="{496B63E3-6F3B-48D1-A7F8-16C79904E8A8}" srcOrd="0" destOrd="1" presId="urn:microsoft.com/office/officeart/2005/8/layout/list1"/>
    <dgm:cxn modelId="{528ACDA6-EB3F-4DB4-8E0D-51FC93DF0E2E}" type="presOf" srcId="{08AC4C67-E741-411C-B89E-38836B3A22D4}" destId="{22CDFDE8-9342-4D7C-ABE3-283BD4059016}" srcOrd="0" destOrd="0" presId="urn:microsoft.com/office/officeart/2005/8/layout/list1"/>
    <dgm:cxn modelId="{C52165AE-771D-4FA9-A682-7577583ECDD3}" srcId="{E7B17AAB-52BC-4968-85C7-95019C6BFAA2}" destId="{5C6EC027-9782-4A67-B516-12D55E5121F0}" srcOrd="3" destOrd="0" parTransId="{6C85B125-6F35-4D16-80A0-39365DC3FFC7}" sibTransId="{5C9D315B-97C2-40B9-86F9-A6B00BF2DE6D}"/>
    <dgm:cxn modelId="{601A92B4-0FE8-41B4-8EBE-BC3E4816330D}" srcId="{08AC4C67-E741-411C-B89E-38836B3A22D4}" destId="{4A350802-86ED-4125-8897-C3A90167EB16}" srcOrd="3" destOrd="0" parTransId="{5F504811-B128-441B-8602-130D19509C9E}" sibTransId="{9A256FA4-FF92-47E3-ADD1-5704FB08E2DB}"/>
    <dgm:cxn modelId="{68D9F4C0-24DF-4653-97E4-89570E424C9D}" srcId="{3D1D2B88-CA16-4799-9FAF-617F1110CB93}" destId="{DBCEF36D-AEAD-4EFD-BFA7-63B06B60C5D2}" srcOrd="0" destOrd="0" parTransId="{BD61BE07-DD6F-4992-9BB3-8518B229ED45}" sibTransId="{6CD903A4-D161-4D51-81BA-04715852B4EB}"/>
    <dgm:cxn modelId="{EC8F77C7-FBAA-4853-BACE-D481A1584A51}" srcId="{DBCEF36D-AEAD-4EFD-BFA7-63B06B60C5D2}" destId="{31296559-F75F-4441-AF1E-BC03F83499C2}" srcOrd="0" destOrd="0" parTransId="{0A283E4B-1427-4716-8E65-4A3AC0245FA0}" sibTransId="{6849113C-7A10-4B61-972C-E2D809C8748F}"/>
    <dgm:cxn modelId="{E60DC8C9-704B-466D-AFBA-628E0FCBB024}" type="presOf" srcId="{D3C49D73-EBA7-45DB-8A77-8DA482C13673}" destId="{FD8CFDC5-3916-44C2-9771-8B2F8E0EAEEA}" srcOrd="0" destOrd="1" presId="urn:microsoft.com/office/officeart/2005/8/layout/list1"/>
    <dgm:cxn modelId="{1B34E2DC-B97A-471D-8161-6A89C855C068}" type="presOf" srcId="{E7B17AAB-52BC-4968-85C7-95019C6BFAA2}" destId="{DD9B9195-8F17-467C-A4A4-01815C0CAB65}" srcOrd="1" destOrd="0" presId="urn:microsoft.com/office/officeart/2005/8/layout/list1"/>
    <dgm:cxn modelId="{3E615EEB-D077-4CEE-93F0-D73B1978F871}" type="presOf" srcId="{4A350802-86ED-4125-8897-C3A90167EB16}" destId="{C0F97FC1-3371-4378-9ADF-FAD0BF37FC42}" srcOrd="0" destOrd="3" presId="urn:microsoft.com/office/officeart/2005/8/layout/list1"/>
    <dgm:cxn modelId="{060544F3-43FC-463C-B0FB-B0BDD9CB207D}" type="presOf" srcId="{3D1D2B88-CA16-4799-9FAF-617F1110CB93}" destId="{30161B9D-2C75-4685-A0D9-39B499C6E949}" srcOrd="0" destOrd="0" presId="urn:microsoft.com/office/officeart/2005/8/layout/list1"/>
    <dgm:cxn modelId="{2BBE90F3-07E9-462D-A7F1-FFB4372D4047}" type="presOf" srcId="{28723900-488C-47AA-AFD4-B32614850CC4}" destId="{496B63E3-6F3B-48D1-A7F8-16C79904E8A8}" srcOrd="0" destOrd="0" presId="urn:microsoft.com/office/officeart/2005/8/layout/list1"/>
    <dgm:cxn modelId="{87F4DDDB-414F-4287-BFA2-43898B3F6C39}" type="presParOf" srcId="{30161B9D-2C75-4685-A0D9-39B499C6E949}" destId="{54878CA3-8EBD-41D0-B279-310BC7EB7708}" srcOrd="0" destOrd="0" presId="urn:microsoft.com/office/officeart/2005/8/layout/list1"/>
    <dgm:cxn modelId="{BEAB0661-87AC-4026-AEC1-BDFE1CF9FE54}" type="presParOf" srcId="{54878CA3-8EBD-41D0-B279-310BC7EB7708}" destId="{0E85A90B-2221-4D4A-863A-EA66219B068F}" srcOrd="0" destOrd="0" presId="urn:microsoft.com/office/officeart/2005/8/layout/list1"/>
    <dgm:cxn modelId="{EBE24653-BE4C-4B23-9032-02960C0F5D3B}" type="presParOf" srcId="{54878CA3-8EBD-41D0-B279-310BC7EB7708}" destId="{82090541-183F-45A4-B663-67CFAE05E30D}" srcOrd="1" destOrd="0" presId="urn:microsoft.com/office/officeart/2005/8/layout/list1"/>
    <dgm:cxn modelId="{14BA3E6C-70B3-4886-83E1-9BC47A4AEE0B}" type="presParOf" srcId="{30161B9D-2C75-4685-A0D9-39B499C6E949}" destId="{E0093CFA-B2F3-40FA-8B21-E8EC95F9F18A}" srcOrd="1" destOrd="0" presId="urn:microsoft.com/office/officeart/2005/8/layout/list1"/>
    <dgm:cxn modelId="{D5996383-02E8-4CD4-8194-3098AEEAB655}" type="presParOf" srcId="{30161B9D-2C75-4685-A0D9-39B499C6E949}" destId="{FD8CFDC5-3916-44C2-9771-8B2F8E0EAEEA}" srcOrd="2" destOrd="0" presId="urn:microsoft.com/office/officeart/2005/8/layout/list1"/>
    <dgm:cxn modelId="{773AAB8C-716E-4406-8F05-063A676A6DA2}" type="presParOf" srcId="{30161B9D-2C75-4685-A0D9-39B499C6E949}" destId="{41DE07A8-8618-430C-852A-DF3F07095A88}" srcOrd="3" destOrd="0" presId="urn:microsoft.com/office/officeart/2005/8/layout/list1"/>
    <dgm:cxn modelId="{5C841476-49EB-4AD1-AD65-2B3AF4D43D65}" type="presParOf" srcId="{30161B9D-2C75-4685-A0D9-39B499C6E949}" destId="{4777375F-6E2E-4AD1-A3B4-9E5904F21190}" srcOrd="4" destOrd="0" presId="urn:microsoft.com/office/officeart/2005/8/layout/list1"/>
    <dgm:cxn modelId="{6396B3D3-59A7-4469-8C2F-616DF8A8141E}" type="presParOf" srcId="{4777375F-6E2E-4AD1-A3B4-9E5904F21190}" destId="{22CDFDE8-9342-4D7C-ABE3-283BD4059016}" srcOrd="0" destOrd="0" presId="urn:microsoft.com/office/officeart/2005/8/layout/list1"/>
    <dgm:cxn modelId="{2F25D126-6100-411B-8709-B340E391FCAC}" type="presParOf" srcId="{4777375F-6E2E-4AD1-A3B4-9E5904F21190}" destId="{132B88B7-6283-4CBE-951D-09435ECF278D}" srcOrd="1" destOrd="0" presId="urn:microsoft.com/office/officeart/2005/8/layout/list1"/>
    <dgm:cxn modelId="{B85C098F-9470-4555-9001-3CEF5FECC68D}" type="presParOf" srcId="{30161B9D-2C75-4685-A0D9-39B499C6E949}" destId="{FD9BC202-08B9-4F2B-A6ED-23FE095533C4}" srcOrd="5" destOrd="0" presId="urn:microsoft.com/office/officeart/2005/8/layout/list1"/>
    <dgm:cxn modelId="{107B6DAE-7C59-4866-8D73-B28F33D33A7C}" type="presParOf" srcId="{30161B9D-2C75-4685-A0D9-39B499C6E949}" destId="{C0F97FC1-3371-4378-9ADF-FAD0BF37FC42}" srcOrd="6" destOrd="0" presId="urn:microsoft.com/office/officeart/2005/8/layout/list1"/>
    <dgm:cxn modelId="{E0E85D98-5B9A-4187-BD30-8915B042EA95}" type="presParOf" srcId="{30161B9D-2C75-4685-A0D9-39B499C6E949}" destId="{8424CC0F-B96B-4157-BCAA-D69D23B82AA5}" srcOrd="7" destOrd="0" presId="urn:microsoft.com/office/officeart/2005/8/layout/list1"/>
    <dgm:cxn modelId="{FE0300AF-242E-4798-96B0-795D12408A1B}" type="presParOf" srcId="{30161B9D-2C75-4685-A0D9-39B499C6E949}" destId="{78A09F3A-0150-4F82-BE9D-499064BF24C6}" srcOrd="8" destOrd="0" presId="urn:microsoft.com/office/officeart/2005/8/layout/list1"/>
    <dgm:cxn modelId="{6B234A82-48FE-406F-9734-FDA02A515D61}" type="presParOf" srcId="{78A09F3A-0150-4F82-BE9D-499064BF24C6}" destId="{FC63E747-55BE-435C-A270-DB25AB1325D9}" srcOrd="0" destOrd="0" presId="urn:microsoft.com/office/officeart/2005/8/layout/list1"/>
    <dgm:cxn modelId="{81EB3AF6-2EB3-4397-A732-D22BC3A47B43}" type="presParOf" srcId="{78A09F3A-0150-4F82-BE9D-499064BF24C6}" destId="{DD9B9195-8F17-467C-A4A4-01815C0CAB65}" srcOrd="1" destOrd="0" presId="urn:microsoft.com/office/officeart/2005/8/layout/list1"/>
    <dgm:cxn modelId="{4007535E-4F20-4D99-841A-DFB5AA6156AA}" type="presParOf" srcId="{30161B9D-2C75-4685-A0D9-39B499C6E949}" destId="{E237C55E-A5BE-4260-8A53-81B1AB657950}" srcOrd="9" destOrd="0" presId="urn:microsoft.com/office/officeart/2005/8/layout/list1"/>
    <dgm:cxn modelId="{926F497C-11DF-490F-B8D6-4CE097472E21}" type="presParOf" srcId="{30161B9D-2C75-4685-A0D9-39B499C6E949}" destId="{496B63E3-6F3B-48D1-A7F8-16C79904E8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7580-C1F9-495B-B509-75FE4583BA7D}">
      <dsp:nvSpPr>
        <dsp:cNvPr id="0" name=""/>
        <dsp:cNvSpPr/>
      </dsp:nvSpPr>
      <dsp:spPr>
        <a:xfrm>
          <a:off x="148466" y="949"/>
          <a:ext cx="2975719" cy="1785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Interest</a:t>
          </a:r>
        </a:p>
      </dsp:txBody>
      <dsp:txXfrm>
        <a:off x="148466" y="949"/>
        <a:ext cx="2975719" cy="1785431"/>
      </dsp:txXfrm>
    </dsp:sp>
    <dsp:sp modelId="{E52B2536-593D-415B-87C9-D4F0215E9050}">
      <dsp:nvSpPr>
        <dsp:cNvPr id="0" name=""/>
        <dsp:cNvSpPr/>
      </dsp:nvSpPr>
      <dsp:spPr>
        <a:xfrm>
          <a:off x="3421757" y="949"/>
          <a:ext cx="2975719" cy="1785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Persistence</a:t>
          </a:r>
        </a:p>
      </dsp:txBody>
      <dsp:txXfrm>
        <a:off x="3421757" y="949"/>
        <a:ext cx="2975719" cy="1785431"/>
      </dsp:txXfrm>
    </dsp:sp>
    <dsp:sp modelId="{B078D963-951C-4623-A4DB-B6212DA17D70}">
      <dsp:nvSpPr>
        <dsp:cNvPr id="0" name=""/>
        <dsp:cNvSpPr/>
      </dsp:nvSpPr>
      <dsp:spPr>
        <a:xfrm>
          <a:off x="148466" y="2083952"/>
          <a:ext cx="2975719" cy="1785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Chance</a:t>
          </a:r>
        </a:p>
      </dsp:txBody>
      <dsp:txXfrm>
        <a:off x="148466" y="2083952"/>
        <a:ext cx="2975719" cy="1785431"/>
      </dsp:txXfrm>
    </dsp:sp>
    <dsp:sp modelId="{3CEF36CA-1755-4347-9E19-94225103B070}">
      <dsp:nvSpPr>
        <dsp:cNvPr id="0" name=""/>
        <dsp:cNvSpPr/>
      </dsp:nvSpPr>
      <dsp:spPr>
        <a:xfrm>
          <a:off x="3421757" y="2083952"/>
          <a:ext cx="2975719" cy="1785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Networking</a:t>
          </a:r>
        </a:p>
      </dsp:txBody>
      <dsp:txXfrm>
        <a:off x="3421757" y="2083952"/>
        <a:ext cx="2975719" cy="1785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348E6-858F-48F7-B14A-597D9DF36EE7}">
      <dsp:nvSpPr>
        <dsp:cNvPr id="0" name=""/>
        <dsp:cNvSpPr/>
      </dsp:nvSpPr>
      <dsp:spPr>
        <a:xfrm>
          <a:off x="0" y="0"/>
          <a:ext cx="11295011" cy="44565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CAD8-8393-4D10-BA6D-DF43524262AA}">
      <dsp:nvSpPr>
        <dsp:cNvPr id="0" name=""/>
        <dsp:cNvSpPr/>
      </dsp:nvSpPr>
      <dsp:spPr>
        <a:xfrm>
          <a:off x="965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Medical School &amp; BSc</a:t>
          </a:r>
        </a:p>
      </dsp:txBody>
      <dsp:txXfrm>
        <a:off x="76483" y="1412489"/>
        <a:ext cx="1395962" cy="1631592"/>
      </dsp:txXfrm>
    </dsp:sp>
    <dsp:sp modelId="{0E59C3FB-C09D-40A3-BB16-3BA94E05206E}">
      <dsp:nvSpPr>
        <dsp:cNvPr id="0" name=""/>
        <dsp:cNvSpPr/>
      </dsp:nvSpPr>
      <dsp:spPr>
        <a:xfrm>
          <a:off x="1625313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Foundation Programme</a:t>
          </a:r>
        </a:p>
      </dsp:txBody>
      <dsp:txXfrm>
        <a:off x="1700831" y="1412489"/>
        <a:ext cx="1395962" cy="1631592"/>
      </dsp:txXfrm>
    </dsp:sp>
    <dsp:sp modelId="{570062F8-8C6C-4B29-A8B5-F6B9B989D62E}">
      <dsp:nvSpPr>
        <dsp:cNvPr id="0" name=""/>
        <dsp:cNvSpPr/>
      </dsp:nvSpPr>
      <dsp:spPr>
        <a:xfrm>
          <a:off x="3249661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MSc in Reproductive and Sexual Health Research</a:t>
          </a:r>
        </a:p>
      </dsp:txBody>
      <dsp:txXfrm>
        <a:off x="3325179" y="1412489"/>
        <a:ext cx="1395962" cy="1631592"/>
      </dsp:txXfrm>
    </dsp:sp>
    <dsp:sp modelId="{F9E21C04-29F4-4E2F-B2A1-483D7153C5A8}">
      <dsp:nvSpPr>
        <dsp:cNvPr id="0" name=""/>
        <dsp:cNvSpPr/>
      </dsp:nvSpPr>
      <dsp:spPr>
        <a:xfrm>
          <a:off x="4874009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CMT (IMT)</a:t>
          </a:r>
        </a:p>
      </dsp:txBody>
      <dsp:txXfrm>
        <a:off x="4949527" y="1412489"/>
        <a:ext cx="1395962" cy="1631592"/>
      </dsp:txXfrm>
    </dsp:sp>
    <dsp:sp modelId="{65EC67E5-28F9-4736-9E53-7D6C6C727C2D}">
      <dsp:nvSpPr>
        <dsp:cNvPr id="0" name=""/>
        <dsp:cNvSpPr/>
      </dsp:nvSpPr>
      <dsp:spPr>
        <a:xfrm>
          <a:off x="6498357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GUM Reg Training</a:t>
          </a:r>
        </a:p>
      </dsp:txBody>
      <dsp:txXfrm>
        <a:off x="6573875" y="1412489"/>
        <a:ext cx="1395962" cy="1631592"/>
      </dsp:txXfrm>
    </dsp:sp>
    <dsp:sp modelId="{84DA809B-022D-40AF-9848-3CDACD4178F9}">
      <dsp:nvSpPr>
        <dsp:cNvPr id="0" name=""/>
        <dsp:cNvSpPr/>
      </dsp:nvSpPr>
      <dsp:spPr>
        <a:xfrm>
          <a:off x="8122705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Academic Clinical Fellow &amp; GUM </a:t>
          </a:r>
          <a:r>
            <a:rPr lang="en-GB" sz="1600" kern="1200" dirty="0" err="1"/>
            <a:t>SpR</a:t>
          </a:r>
          <a:endParaRPr lang="en-GB" sz="1600" kern="1200" dirty="0"/>
        </a:p>
      </dsp:txBody>
      <dsp:txXfrm>
        <a:off x="8198223" y="1412489"/>
        <a:ext cx="1395962" cy="1631592"/>
      </dsp:txXfrm>
    </dsp:sp>
    <dsp:sp modelId="{CE022585-65A5-45AD-9CA6-CDC9F5868313}">
      <dsp:nvSpPr>
        <dsp:cNvPr id="0" name=""/>
        <dsp:cNvSpPr/>
      </dsp:nvSpPr>
      <dsp:spPr>
        <a:xfrm>
          <a:off x="9747053" y="1336971"/>
          <a:ext cx="1546998" cy="1782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Clinical Research Fellow &amp; PhD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→ NIHR Doctoral Fellow</a:t>
          </a:r>
        </a:p>
      </dsp:txBody>
      <dsp:txXfrm>
        <a:off x="9822571" y="1412489"/>
        <a:ext cx="1395962" cy="1631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E6F85-70D3-4FF7-B7BB-2938E505BDB8}">
      <dsp:nvSpPr>
        <dsp:cNvPr id="0" name=""/>
        <dsp:cNvSpPr/>
      </dsp:nvSpPr>
      <dsp:spPr>
        <a:xfrm>
          <a:off x="5477" y="192783"/>
          <a:ext cx="2099731" cy="6289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Clinical Trials</a:t>
          </a:r>
        </a:p>
      </dsp:txBody>
      <dsp:txXfrm>
        <a:off x="5477" y="192783"/>
        <a:ext cx="2099731" cy="628913"/>
      </dsp:txXfrm>
    </dsp:sp>
    <dsp:sp modelId="{4C3E6DF7-C4BA-48D7-AD01-DAA6C1E13CB3}">
      <dsp:nvSpPr>
        <dsp:cNvPr id="0" name=""/>
        <dsp:cNvSpPr/>
      </dsp:nvSpPr>
      <dsp:spPr>
        <a:xfrm>
          <a:off x="5477" y="821696"/>
          <a:ext cx="2099731" cy="35575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Antiretrovirals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OIs &amp; TB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Viral hepatitis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Vaccines &amp; immunotherapy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 cure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Novel antibiotics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PrEP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 &amp; multimorbidity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HPV IN/cancer</a:t>
          </a:r>
        </a:p>
      </dsp:txBody>
      <dsp:txXfrm>
        <a:off x="5477" y="821696"/>
        <a:ext cx="2099731" cy="3557519"/>
      </dsp:txXfrm>
    </dsp:sp>
    <dsp:sp modelId="{5481BD30-4841-4000-AC5E-496F2FCA5E96}">
      <dsp:nvSpPr>
        <dsp:cNvPr id="0" name=""/>
        <dsp:cNvSpPr/>
      </dsp:nvSpPr>
      <dsp:spPr>
        <a:xfrm>
          <a:off x="2399171" y="192783"/>
          <a:ext cx="2099731" cy="6289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Epidemiology &amp; Population health</a:t>
          </a:r>
        </a:p>
      </dsp:txBody>
      <dsp:txXfrm>
        <a:off x="2399171" y="192783"/>
        <a:ext cx="2099731" cy="628913"/>
      </dsp:txXfrm>
    </dsp:sp>
    <dsp:sp modelId="{40719DCA-2FFC-47CB-A132-0EAB164A8136}">
      <dsp:nvSpPr>
        <dsp:cNvPr id="0" name=""/>
        <dsp:cNvSpPr/>
      </dsp:nvSpPr>
      <dsp:spPr>
        <a:xfrm>
          <a:off x="2399171" y="821696"/>
          <a:ext cx="2099731" cy="35575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Antibiotic resistance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Molecular epidemiology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HIV/STI prevention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Sexual behaviour &amp; attitudes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 &amp; multimorbidity</a:t>
          </a:r>
        </a:p>
      </dsp:txBody>
      <dsp:txXfrm>
        <a:off x="2399171" y="821696"/>
        <a:ext cx="2099731" cy="3557519"/>
      </dsp:txXfrm>
    </dsp:sp>
    <dsp:sp modelId="{88DE4373-4FB3-454A-81D9-72F85C27DE6F}">
      <dsp:nvSpPr>
        <dsp:cNvPr id="0" name=""/>
        <dsp:cNvSpPr/>
      </dsp:nvSpPr>
      <dsp:spPr>
        <a:xfrm>
          <a:off x="4792866" y="192783"/>
          <a:ext cx="2099731" cy="6289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Laboratory Science</a:t>
          </a:r>
        </a:p>
      </dsp:txBody>
      <dsp:txXfrm>
        <a:off x="4792866" y="192783"/>
        <a:ext cx="2099731" cy="628913"/>
      </dsp:txXfrm>
    </dsp:sp>
    <dsp:sp modelId="{C36783E3-E0BD-40BA-B3FD-4E2C538C1F9C}">
      <dsp:nvSpPr>
        <dsp:cNvPr id="0" name=""/>
        <dsp:cNvSpPr/>
      </dsp:nvSpPr>
      <dsp:spPr>
        <a:xfrm>
          <a:off x="4792866" y="821696"/>
          <a:ext cx="2099731" cy="35575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HIV cure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Viral hepatitis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STI genomics  (molecular epi)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Virology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Immunology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Microbiology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Lab aspects of clinical research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4792866" y="821696"/>
        <a:ext cx="2099731" cy="3557519"/>
      </dsp:txXfrm>
    </dsp:sp>
    <dsp:sp modelId="{0DEA5DBA-1D7E-4519-AC09-93419A9D28BC}">
      <dsp:nvSpPr>
        <dsp:cNvPr id="0" name=""/>
        <dsp:cNvSpPr/>
      </dsp:nvSpPr>
      <dsp:spPr>
        <a:xfrm>
          <a:off x="7186560" y="192783"/>
          <a:ext cx="2099731" cy="6289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Social Research</a:t>
          </a:r>
        </a:p>
      </dsp:txBody>
      <dsp:txXfrm>
        <a:off x="7186560" y="192783"/>
        <a:ext cx="2099731" cy="628913"/>
      </dsp:txXfrm>
    </dsp:sp>
    <dsp:sp modelId="{602A6DA2-C85C-4D5C-B238-B2F76BF17B5C}">
      <dsp:nvSpPr>
        <dsp:cNvPr id="0" name=""/>
        <dsp:cNvSpPr/>
      </dsp:nvSpPr>
      <dsp:spPr>
        <a:xfrm>
          <a:off x="7186560" y="821696"/>
          <a:ext cx="2099731" cy="35575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Stigma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Sexuality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Health needs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Experiences of healthcare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Barriers &amp; Facilitators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Motivations, Behaviour &amp; Attitudes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7186560" y="821696"/>
        <a:ext cx="2099731" cy="3557519"/>
      </dsp:txXfrm>
    </dsp:sp>
    <dsp:sp modelId="{0F18CE1D-7E51-4C9D-A53A-F230A336533A}">
      <dsp:nvSpPr>
        <dsp:cNvPr id="0" name=""/>
        <dsp:cNvSpPr/>
      </dsp:nvSpPr>
      <dsp:spPr>
        <a:xfrm>
          <a:off x="9580254" y="192783"/>
          <a:ext cx="2099731" cy="6289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and more…</a:t>
          </a:r>
        </a:p>
      </dsp:txBody>
      <dsp:txXfrm>
        <a:off x="9580254" y="192783"/>
        <a:ext cx="2099731" cy="628913"/>
      </dsp:txXfrm>
    </dsp:sp>
    <dsp:sp modelId="{55D54645-6E40-4E7D-807B-75C93980CA3A}">
      <dsp:nvSpPr>
        <dsp:cNvPr id="0" name=""/>
        <dsp:cNvSpPr/>
      </dsp:nvSpPr>
      <dsp:spPr>
        <a:xfrm>
          <a:off x="9580254" y="821696"/>
          <a:ext cx="2099731" cy="35575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LGBTQ+ health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Global Health &amp; Research in LMICs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Migrant Health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Digital Health &amp; AI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Policy Research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Reproductive Health</a:t>
          </a:r>
        </a:p>
      </dsp:txBody>
      <dsp:txXfrm>
        <a:off x="9580254" y="821696"/>
        <a:ext cx="2099731" cy="355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CFDC5-3916-44C2-9771-8B2F8E0EAEEA}">
      <dsp:nvSpPr>
        <dsp:cNvPr id="0" name=""/>
        <dsp:cNvSpPr/>
      </dsp:nvSpPr>
      <dsp:spPr>
        <a:xfrm>
          <a:off x="0" y="178758"/>
          <a:ext cx="10664826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09" tIns="354076" rIns="8277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9 months academic time within specialty training (across 3 years)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Flexible (100% academic blocks, 50/50, 80/20)</a:t>
          </a:r>
        </a:p>
      </dsp:txBody>
      <dsp:txXfrm>
        <a:off x="0" y="178758"/>
        <a:ext cx="10664826" cy="1017450"/>
      </dsp:txXfrm>
    </dsp:sp>
    <dsp:sp modelId="{82090541-183F-45A4-B663-67CFAE05E30D}">
      <dsp:nvSpPr>
        <dsp:cNvPr id="0" name=""/>
        <dsp:cNvSpPr/>
      </dsp:nvSpPr>
      <dsp:spPr>
        <a:xfrm>
          <a:off x="533241" y="26720"/>
          <a:ext cx="7465378" cy="40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74" tIns="0" rIns="282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My time</a:t>
          </a:r>
        </a:p>
      </dsp:txBody>
      <dsp:txXfrm>
        <a:off x="552912" y="46391"/>
        <a:ext cx="7426036" cy="363615"/>
      </dsp:txXfrm>
    </dsp:sp>
    <dsp:sp modelId="{C0F97FC1-3371-4378-9ADF-FAD0BF37FC42}">
      <dsp:nvSpPr>
        <dsp:cNvPr id="0" name=""/>
        <dsp:cNvSpPr/>
      </dsp:nvSpPr>
      <dsp:spPr>
        <a:xfrm>
          <a:off x="0" y="1440045"/>
          <a:ext cx="10664826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09" tIns="354076" rIns="8277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Clinical trials clinic – recruit and follow-up patients in HIV/STI interventional studies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Small projects – analyse clinical data, data from other studies, literature review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Submit abstracts to conferences / papers for publication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Developing my own research question, proposal, and funding applications for PhD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Conferences and courses (ACF study budget &amp; other funds)</a:t>
          </a:r>
        </a:p>
      </dsp:txBody>
      <dsp:txXfrm>
        <a:off x="0" y="1440045"/>
        <a:ext cx="10664826" cy="1820700"/>
      </dsp:txXfrm>
    </dsp:sp>
    <dsp:sp modelId="{132B88B7-6283-4CBE-951D-09435ECF278D}">
      <dsp:nvSpPr>
        <dsp:cNvPr id="0" name=""/>
        <dsp:cNvSpPr/>
      </dsp:nvSpPr>
      <dsp:spPr>
        <a:xfrm>
          <a:off x="533241" y="1288008"/>
          <a:ext cx="7465378" cy="40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74" tIns="0" rIns="282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My work </a:t>
          </a:r>
        </a:p>
      </dsp:txBody>
      <dsp:txXfrm>
        <a:off x="552912" y="1307679"/>
        <a:ext cx="7426036" cy="363615"/>
      </dsp:txXfrm>
    </dsp:sp>
    <dsp:sp modelId="{496B63E3-6F3B-48D1-A7F8-16C79904E8A8}">
      <dsp:nvSpPr>
        <dsp:cNvPr id="0" name=""/>
        <dsp:cNvSpPr/>
      </dsp:nvSpPr>
      <dsp:spPr>
        <a:xfrm>
          <a:off x="0" y="3504583"/>
          <a:ext cx="10664826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09" tIns="354076" rIns="82770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Formal and informal mentorship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An office and my own desk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Work-life balance: flexible working during academic time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800" kern="1200" dirty="0"/>
            <a:t>Access to journals and resources through the university </a:t>
          </a:r>
        </a:p>
      </dsp:txBody>
      <dsp:txXfrm>
        <a:off x="0" y="3504583"/>
        <a:ext cx="10664826" cy="1552950"/>
      </dsp:txXfrm>
    </dsp:sp>
    <dsp:sp modelId="{DD9B9195-8F17-467C-A4A4-01815C0CAB65}">
      <dsp:nvSpPr>
        <dsp:cNvPr id="0" name=""/>
        <dsp:cNvSpPr/>
      </dsp:nvSpPr>
      <dsp:spPr>
        <a:xfrm>
          <a:off x="533241" y="3352545"/>
          <a:ext cx="7465378" cy="40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74" tIns="0" rIns="282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Other perks</a:t>
          </a:r>
        </a:p>
      </dsp:txBody>
      <dsp:txXfrm>
        <a:off x="552912" y="3372216"/>
        <a:ext cx="7426036" cy="36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95058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6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6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5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CC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7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CC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24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4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6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10/30/24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7E020A-B8BF-CA53-4D1D-28CACE7A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GUM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9CAB8-A4B7-2B79-E6B3-FFC1AC9C90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8" y="4641669"/>
            <a:ext cx="11379155" cy="2216331"/>
          </a:xfrm>
        </p:spPr>
        <p:txBody>
          <a:bodyPr/>
          <a:lstStyle/>
          <a:p>
            <a:r>
              <a:rPr lang="en-GB" sz="2200" b="1" dirty="0"/>
              <a:t>Dr Manik Kohli</a:t>
            </a:r>
            <a:br>
              <a:rPr lang="en-GB" sz="2200" dirty="0"/>
            </a:br>
            <a:r>
              <a:rPr lang="en-GB" sz="2200" dirty="0"/>
              <a:t>ST6 GUM/Internal Medicine &amp; NIHR Doctoral Research Fellow</a:t>
            </a:r>
          </a:p>
          <a:p>
            <a:r>
              <a:rPr lang="en-GB" sz="2200" dirty="0"/>
              <a:t>Institute for Global Health, UCL</a:t>
            </a:r>
          </a:p>
          <a:p>
            <a:r>
              <a:rPr lang="en-GB" sz="2200" dirty="0"/>
              <a:t>Mortimer Market Centre, London</a:t>
            </a:r>
          </a:p>
          <a:p>
            <a:endParaRPr lang="en-GB" sz="2200" i="1" dirty="0"/>
          </a:p>
          <a:p>
            <a:r>
              <a:rPr lang="en-GB" sz="2200" i="1" dirty="0"/>
              <a:t>NIHR Academic Clinical Fellow 2020-2023</a:t>
            </a:r>
          </a:p>
        </p:txBody>
      </p:sp>
    </p:spTree>
    <p:extLst>
      <p:ext uri="{BB962C8B-B14F-4D97-AF65-F5344CB8AC3E}">
        <p14:creationId xmlns:p14="http://schemas.microsoft.com/office/powerpoint/2010/main" val="191079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C62E-106C-DF87-5A2C-21F98220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as an ACF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118999-394B-D978-BE50-484A25152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912648"/>
              </p:ext>
            </p:extLst>
          </p:nvPr>
        </p:nvGraphicFramePr>
        <p:xfrm>
          <a:off x="763587" y="1583999"/>
          <a:ext cx="10664826" cy="508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BFC4-3E42-4E85-F82A-58EBE407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you’re thinking about a PhD?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32DFD2-1C57-50C3-3D60-AE7B54E9B5B6}"/>
              </a:ext>
            </a:extLst>
          </p:cNvPr>
          <p:cNvSpPr/>
          <p:nvPr/>
        </p:nvSpPr>
        <p:spPr>
          <a:xfrm>
            <a:off x="821963" y="1798307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was not sure until after I started ACF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91432-1EA9-E2C6-604E-76A197B234FF}"/>
              </a:ext>
            </a:extLst>
          </p:cNvPr>
          <p:cNvSpPr/>
          <p:nvPr/>
        </p:nvSpPr>
        <p:spPr>
          <a:xfrm>
            <a:off x="821959" y="4327541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Interested in research but don’t want to commit to a PhD – THAT’S FINE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88AF7-D66F-894B-4162-E27A7ED9C929}"/>
              </a:ext>
            </a:extLst>
          </p:cNvPr>
          <p:cNvSpPr/>
          <p:nvPr/>
        </p:nvSpPr>
        <p:spPr>
          <a:xfrm>
            <a:off x="821963" y="2641385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ACF time &gt; help develop PhD proposal and get funding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E2027-8238-65E5-E90E-B22D2DEEEA46}"/>
              </a:ext>
            </a:extLst>
          </p:cNvPr>
          <p:cNvSpPr/>
          <p:nvPr/>
        </p:nvSpPr>
        <p:spPr>
          <a:xfrm>
            <a:off x="821963" y="3484463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 DON’T NEED an ACF to do/apply for a PhD!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97688-49BC-7D0C-F7BC-D0CC1E7B9C66}"/>
              </a:ext>
            </a:extLst>
          </p:cNvPr>
          <p:cNvSpPr/>
          <p:nvPr/>
        </p:nvSpPr>
        <p:spPr>
          <a:xfrm>
            <a:off x="821958" y="5170619"/>
            <a:ext cx="10548082" cy="12016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Supervisors/departments</a:t>
            </a:r>
          </a:p>
          <a:p>
            <a:r>
              <a:rPr lang="en-GB" sz="2400" dirty="0"/>
              <a:t>	&gt; may have an idea or project ready to go</a:t>
            </a:r>
          </a:p>
          <a:p>
            <a:r>
              <a:rPr lang="en-GB" sz="2400" dirty="0"/>
              <a:t>	&gt; encourage and support you to develop your own idea</a:t>
            </a:r>
          </a:p>
        </p:txBody>
      </p:sp>
    </p:spTree>
    <p:extLst>
      <p:ext uri="{BB962C8B-B14F-4D97-AF65-F5344CB8AC3E}">
        <p14:creationId xmlns:p14="http://schemas.microsoft.com/office/powerpoint/2010/main" val="23081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F0E4-DD48-F90E-60C6-AA82FF59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pic>
        <p:nvPicPr>
          <p:cNvPr id="2050" name="Picture 2" descr="The problem with low-hanging fruit – ClydeStyle">
            <a:extLst>
              <a:ext uri="{FF2B5EF4-FFF2-40B4-BE49-F238E27FC236}">
                <a16:creationId xmlns:a16="http://schemas.microsoft.com/office/drawing/2014/main" id="{851B7479-37AF-4B27-D065-AA2AAF314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r="3373"/>
          <a:stretch/>
        </p:blipFill>
        <p:spPr bwMode="auto">
          <a:xfrm>
            <a:off x="8554610" y="1930672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importance of Persistence">
            <a:extLst>
              <a:ext uri="{FF2B5EF4-FFF2-40B4-BE49-F238E27FC236}">
                <a16:creationId xmlns:a16="http://schemas.microsoft.com/office/drawing/2014/main" id="{07C0AA8B-A241-FC7C-77DB-1429F6A5B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958673" y="1925356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ower of Leading with an Open Mind - Random Acts Of Leadership ™">
            <a:extLst>
              <a:ext uri="{FF2B5EF4-FFF2-40B4-BE49-F238E27FC236}">
                <a16:creationId xmlns:a16="http://schemas.microsoft.com/office/drawing/2014/main" id="{262D4733-5120-29BA-8309-1656830B5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r="8976"/>
          <a:stretch/>
        </p:blipFill>
        <p:spPr bwMode="auto">
          <a:xfrm flipH="1">
            <a:off x="4986337" y="4468490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Combat These 5 Common Networking Challenges | Sales Gravy">
            <a:extLst>
              <a:ext uri="{FF2B5EF4-FFF2-40B4-BE49-F238E27FC236}">
                <a16:creationId xmlns:a16="http://schemas.microsoft.com/office/drawing/2014/main" id="{9B4A3791-5F4B-F095-6454-5ACD3ABA2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5167"/>
          <a:stretch/>
        </p:blipFill>
        <p:spPr bwMode="auto">
          <a:xfrm flipH="1">
            <a:off x="958673" y="4468490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ying No more often and how to say 'no' without saying No.">
            <a:extLst>
              <a:ext uri="{FF2B5EF4-FFF2-40B4-BE49-F238E27FC236}">
                <a16:creationId xmlns:a16="http://schemas.microsoft.com/office/drawing/2014/main" id="{E6FA4080-0F31-D117-D3EE-99421A493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-10544" r="17900" b="12081"/>
          <a:stretch/>
        </p:blipFill>
        <p:spPr bwMode="auto">
          <a:xfrm>
            <a:off x="8548077" y="4376459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ime Management: secrets of an over-committed academic – DART">
            <a:extLst>
              <a:ext uri="{FF2B5EF4-FFF2-40B4-BE49-F238E27FC236}">
                <a16:creationId xmlns:a16="http://schemas.microsoft.com/office/drawing/2014/main" id="{E8A6546B-7461-54DE-F9BF-08D5AE9D1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6926"/>
          <a:stretch/>
        </p:blipFill>
        <p:spPr bwMode="auto">
          <a:xfrm>
            <a:off x="4898389" y="1925356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B6D83-628A-D2F4-C530-882EA463344D}"/>
              </a:ext>
            </a:extLst>
          </p:cNvPr>
          <p:cNvSpPr/>
          <p:nvPr/>
        </p:nvSpPr>
        <p:spPr>
          <a:xfrm>
            <a:off x="335137" y="1722029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PERSISTENT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95032-ACFC-0557-1721-10B764C79AD3}"/>
              </a:ext>
            </a:extLst>
          </p:cNvPr>
          <p:cNvSpPr/>
          <p:nvPr/>
        </p:nvSpPr>
        <p:spPr>
          <a:xfrm>
            <a:off x="4316941" y="1716885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TAKE YOUR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96ACD-F111-D931-37C8-A811B8E3D17A}"/>
              </a:ext>
            </a:extLst>
          </p:cNvPr>
          <p:cNvSpPr/>
          <p:nvPr/>
        </p:nvSpPr>
        <p:spPr>
          <a:xfrm>
            <a:off x="7996086" y="1716885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LOW HANGING FRUIT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6296F-5425-AA74-1DE6-2DD111ED347D}"/>
              </a:ext>
            </a:extLst>
          </p:cNvPr>
          <p:cNvSpPr/>
          <p:nvPr/>
        </p:nvSpPr>
        <p:spPr>
          <a:xfrm>
            <a:off x="4400597" y="4327541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OPEN MINDED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BF95E-2C5C-EAFF-E3CF-8511E1AF590C}"/>
              </a:ext>
            </a:extLst>
          </p:cNvPr>
          <p:cNvSpPr/>
          <p:nvPr/>
        </p:nvSpPr>
        <p:spPr>
          <a:xfrm>
            <a:off x="335137" y="4327541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NETWORKING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9636A-6A60-3A10-EFB4-445AD6D0A6D3}"/>
              </a:ext>
            </a:extLst>
          </p:cNvPr>
          <p:cNvSpPr/>
          <p:nvPr/>
        </p:nvSpPr>
        <p:spPr>
          <a:xfrm>
            <a:off x="7996086" y="4327541"/>
            <a:ext cx="2815428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SAY YES / SAY NO</a:t>
            </a:r>
          </a:p>
        </p:txBody>
      </p:sp>
    </p:spTree>
    <p:extLst>
      <p:ext uri="{BB962C8B-B14F-4D97-AF65-F5344CB8AC3E}">
        <p14:creationId xmlns:p14="http://schemas.microsoft.com/office/powerpoint/2010/main" val="12534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Integrated Academic Training </a:t>
            </a:r>
          </a:p>
          <a:p>
            <a:r>
              <a:rPr lang="en-GB" dirty="0"/>
              <a:t>My journey</a:t>
            </a:r>
          </a:p>
          <a:p>
            <a:r>
              <a:rPr lang="en-GB" dirty="0"/>
              <a:t>What do Academic GUM doctors do?</a:t>
            </a:r>
          </a:p>
          <a:p>
            <a:r>
              <a:rPr lang="en-GB" dirty="0"/>
              <a:t>Life as an ACF</a:t>
            </a:r>
          </a:p>
          <a:p>
            <a:r>
              <a:rPr lang="en-GB" dirty="0"/>
              <a:t>So, you're thinking about a PhD?</a:t>
            </a:r>
          </a:p>
          <a:p>
            <a:r>
              <a:rPr lang="en-GB" dirty="0"/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FFE98-F797-CC83-7564-9E144EB5D2A9}"/>
              </a:ext>
            </a:extLst>
          </p:cNvPr>
          <p:cNvSpPr txBox="1"/>
          <p:nvPr/>
        </p:nvSpPr>
        <p:spPr>
          <a:xfrm>
            <a:off x="266701" y="2426341"/>
            <a:ext cx="6229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It is much more enjoyable to do research when you are genuinely interested in the question.</a:t>
            </a:r>
          </a:p>
        </p:txBody>
      </p:sp>
      <p:pic>
        <p:nvPicPr>
          <p:cNvPr id="1026" name="Picture 2" descr="Sexual and Reproductive Health | Institute of Epidemiology &amp; Health Care -  UCL – University College London">
            <a:extLst>
              <a:ext uri="{FF2B5EF4-FFF2-40B4-BE49-F238E27FC236}">
                <a16:creationId xmlns:a16="http://schemas.microsoft.com/office/drawing/2014/main" id="{5BA895F5-D379-60D7-FF6A-18078453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66" y="1470049"/>
            <a:ext cx="4467127" cy="44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A607BA-0198-A54D-0437-11218FC8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2" y="1404898"/>
            <a:ext cx="9579010" cy="39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Institute for Health and Care Research logo | Homepage">
            <a:extLst>
              <a:ext uri="{FF2B5EF4-FFF2-40B4-BE49-F238E27FC236}">
                <a16:creationId xmlns:a16="http://schemas.microsoft.com/office/drawing/2014/main" id="{9CA323E8-D52E-148B-7611-21560D77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21" y="5668058"/>
            <a:ext cx="30956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68B34-839B-BCCA-5DB1-C79354AE458F}"/>
              </a:ext>
            </a:extLst>
          </p:cNvPr>
          <p:cNvSpPr txBox="1"/>
          <p:nvPr/>
        </p:nvSpPr>
        <p:spPr>
          <a:xfrm>
            <a:off x="5559493" y="868961"/>
            <a:ext cx="16226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PhD/Doctoral Fellowship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C9D6C1-D798-C4A0-A50B-5E3564A39761}"/>
              </a:ext>
            </a:extLst>
          </p:cNvPr>
          <p:cNvCxnSpPr>
            <a:cxnSpLocks/>
          </p:cNvCxnSpPr>
          <p:nvPr/>
        </p:nvCxnSpPr>
        <p:spPr>
          <a:xfrm>
            <a:off x="6370801" y="1515292"/>
            <a:ext cx="0" cy="122366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352E84-D2B8-8546-EA3A-E30CB4D5F2DA}"/>
              </a:ext>
            </a:extLst>
          </p:cNvPr>
          <p:cNvSpPr txBox="1"/>
          <p:nvPr/>
        </p:nvSpPr>
        <p:spPr>
          <a:xfrm>
            <a:off x="5512528" y="4512707"/>
            <a:ext cx="6135986" cy="17030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&gt;  ACF – 25% Academic / 75% Clinical (3 years) 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&gt;  CL – 50% / 50% (up to 4 years and can CCT within)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&gt;  Some locally funded ACF posts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&gt;  GUM ACFs (mostly) start at ST4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673383-54AA-85D4-F0BF-3F13BBD1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IAT</a:t>
            </a:r>
          </a:p>
        </p:txBody>
      </p:sp>
    </p:spTree>
    <p:extLst>
      <p:ext uri="{BB962C8B-B14F-4D97-AF65-F5344CB8AC3E}">
        <p14:creationId xmlns:p14="http://schemas.microsoft.com/office/powerpoint/2010/main" val="13030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3BC5-7C61-456E-0911-EAF40285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I end up here?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B5C73D-2E84-19CD-C54E-2565412847A1}"/>
              </a:ext>
            </a:extLst>
          </p:cNvPr>
          <p:cNvGraphicFramePr/>
          <p:nvPr/>
        </p:nvGraphicFramePr>
        <p:xfrm>
          <a:off x="2823028" y="2161107"/>
          <a:ext cx="6545943" cy="387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D860664-FECB-1737-0EB2-5405DE40BC82}"/>
              </a:ext>
            </a:extLst>
          </p:cNvPr>
          <p:cNvGrpSpPr/>
          <p:nvPr/>
        </p:nvGrpSpPr>
        <p:grpSpPr>
          <a:xfrm>
            <a:off x="4608140" y="3203558"/>
            <a:ext cx="2975719" cy="1785431"/>
            <a:chOff x="148466" y="949"/>
            <a:chExt cx="2975719" cy="1785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FC31E-34CA-CD81-1523-0416E9688A1A}"/>
                </a:ext>
              </a:extLst>
            </p:cNvPr>
            <p:cNvSpPr/>
            <p:nvPr/>
          </p:nvSpPr>
          <p:spPr>
            <a:xfrm>
              <a:off x="148466" y="949"/>
              <a:ext cx="2975719" cy="17854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F9FD58-AA27-F6F1-25D1-5FE14AC8E0D7}"/>
                </a:ext>
              </a:extLst>
            </p:cNvPr>
            <p:cNvSpPr txBox="1"/>
            <p:nvPr/>
          </p:nvSpPr>
          <p:spPr>
            <a:xfrm>
              <a:off x="148466" y="949"/>
              <a:ext cx="2975719" cy="1785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000" dirty="0"/>
                <a:t>By Accident</a:t>
              </a:r>
              <a:endParaRPr lang="en-GB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7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3BC5-7C61-456E-0911-EAF40285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2893D6-AF70-A0B9-8EFD-B03DD51EC394}"/>
              </a:ext>
            </a:extLst>
          </p:cNvPr>
          <p:cNvGrpSpPr/>
          <p:nvPr/>
        </p:nvGrpSpPr>
        <p:grpSpPr>
          <a:xfrm>
            <a:off x="448491" y="1548531"/>
            <a:ext cx="11295011" cy="4456571"/>
            <a:chOff x="448491" y="1548531"/>
            <a:chExt cx="11295011" cy="445657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83FAC78-BE22-8CA2-BDDF-0772BCB06E69}"/>
                </a:ext>
              </a:extLst>
            </p:cNvPr>
            <p:cNvSpPr/>
            <p:nvPr/>
          </p:nvSpPr>
          <p:spPr>
            <a:xfrm>
              <a:off x="448491" y="1548531"/>
              <a:ext cx="11295011" cy="4456571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AA8CC-A446-7BD6-626D-DB19DE7DD856}"/>
                </a:ext>
              </a:extLst>
            </p:cNvPr>
            <p:cNvSpPr/>
            <p:nvPr/>
          </p:nvSpPr>
          <p:spPr>
            <a:xfrm>
              <a:off x="449456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Medical School &amp; BSc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5CFC2-2F32-AEEC-2EB6-0104FAA31775}"/>
                </a:ext>
              </a:extLst>
            </p:cNvPr>
            <p:cNvSpPr/>
            <p:nvPr/>
          </p:nvSpPr>
          <p:spPr>
            <a:xfrm>
              <a:off x="2073804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Foundation Programme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6A24E5-6D0D-2636-D378-E1F970B016FD}"/>
                </a:ext>
              </a:extLst>
            </p:cNvPr>
            <p:cNvSpPr/>
            <p:nvPr/>
          </p:nvSpPr>
          <p:spPr>
            <a:xfrm>
              <a:off x="3698152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MSc in Reproductive and Sexual Health Research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D6FA21-2EB0-E7DD-AD32-8226781EAAD8}"/>
                </a:ext>
              </a:extLst>
            </p:cNvPr>
            <p:cNvSpPr/>
            <p:nvPr/>
          </p:nvSpPr>
          <p:spPr>
            <a:xfrm>
              <a:off x="5322500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CMT (IMT)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D0A36B-9F21-DB11-736D-3027B94200F9}"/>
                </a:ext>
              </a:extLst>
            </p:cNvPr>
            <p:cNvSpPr/>
            <p:nvPr/>
          </p:nvSpPr>
          <p:spPr>
            <a:xfrm>
              <a:off x="6946848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GUM Reg Training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F08F304-BB2A-77BC-71D0-773534C45296}"/>
                </a:ext>
              </a:extLst>
            </p:cNvPr>
            <p:cNvSpPr/>
            <p:nvPr/>
          </p:nvSpPr>
          <p:spPr>
            <a:xfrm>
              <a:off x="8571196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Academic Clinical Fellow &amp; GUM </a:t>
              </a:r>
              <a:r>
                <a:rPr lang="en-GB" sz="1600" kern="1200" dirty="0" err="1"/>
                <a:t>SpR</a:t>
              </a:r>
              <a:endParaRPr lang="en-GB" sz="16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20831E-680A-CB7A-8282-DF461523A41A}"/>
                </a:ext>
              </a:extLst>
            </p:cNvPr>
            <p:cNvSpPr/>
            <p:nvPr/>
          </p:nvSpPr>
          <p:spPr>
            <a:xfrm>
              <a:off x="10195544" y="2885502"/>
              <a:ext cx="1546998" cy="1782628"/>
            </a:xfrm>
            <a:custGeom>
              <a:avLst/>
              <a:gdLst>
                <a:gd name="connsiteX0" fmla="*/ 0 w 1546998"/>
                <a:gd name="connsiteY0" fmla="*/ 257838 h 1782628"/>
                <a:gd name="connsiteX1" fmla="*/ 257838 w 1546998"/>
                <a:gd name="connsiteY1" fmla="*/ 0 h 1782628"/>
                <a:gd name="connsiteX2" fmla="*/ 1289160 w 1546998"/>
                <a:gd name="connsiteY2" fmla="*/ 0 h 1782628"/>
                <a:gd name="connsiteX3" fmla="*/ 1546998 w 1546998"/>
                <a:gd name="connsiteY3" fmla="*/ 257838 h 1782628"/>
                <a:gd name="connsiteX4" fmla="*/ 1546998 w 1546998"/>
                <a:gd name="connsiteY4" fmla="*/ 1524790 h 1782628"/>
                <a:gd name="connsiteX5" fmla="*/ 1289160 w 1546998"/>
                <a:gd name="connsiteY5" fmla="*/ 1782628 h 1782628"/>
                <a:gd name="connsiteX6" fmla="*/ 257838 w 1546998"/>
                <a:gd name="connsiteY6" fmla="*/ 1782628 h 1782628"/>
                <a:gd name="connsiteX7" fmla="*/ 0 w 1546998"/>
                <a:gd name="connsiteY7" fmla="*/ 1524790 h 1782628"/>
                <a:gd name="connsiteX8" fmla="*/ 0 w 1546998"/>
                <a:gd name="connsiteY8" fmla="*/ 257838 h 178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998" h="1782628">
                  <a:moveTo>
                    <a:pt x="0" y="257838"/>
                  </a:moveTo>
                  <a:cubicBezTo>
                    <a:pt x="0" y="115438"/>
                    <a:pt x="115438" y="0"/>
                    <a:pt x="257838" y="0"/>
                  </a:cubicBezTo>
                  <a:lnTo>
                    <a:pt x="1289160" y="0"/>
                  </a:lnTo>
                  <a:cubicBezTo>
                    <a:pt x="1431560" y="0"/>
                    <a:pt x="1546998" y="115438"/>
                    <a:pt x="1546998" y="257838"/>
                  </a:cubicBezTo>
                  <a:lnTo>
                    <a:pt x="1546998" y="1524790"/>
                  </a:lnTo>
                  <a:cubicBezTo>
                    <a:pt x="1546998" y="1667190"/>
                    <a:pt x="1431560" y="1782628"/>
                    <a:pt x="1289160" y="1782628"/>
                  </a:cubicBezTo>
                  <a:lnTo>
                    <a:pt x="257838" y="1782628"/>
                  </a:lnTo>
                  <a:cubicBezTo>
                    <a:pt x="115438" y="1782628"/>
                    <a:pt x="0" y="1667190"/>
                    <a:pt x="0" y="1524790"/>
                  </a:cubicBezTo>
                  <a:lnTo>
                    <a:pt x="0" y="2578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78" tIns="136478" rIns="136478" bIns="1364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/>
                <a:t>Clinical Research Fellow &amp; PhD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dirty="0"/>
                <a:t>→ NIHR Doctoral Fellow</a:t>
              </a:r>
              <a:endParaRPr lang="en-GB" sz="1600" kern="12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617D3A3-AC78-9171-4ABD-4CEE19162F63}"/>
              </a:ext>
            </a:extLst>
          </p:cNvPr>
          <p:cNvSpPr/>
          <p:nvPr/>
        </p:nvSpPr>
        <p:spPr>
          <a:xfrm>
            <a:off x="448490" y="5286101"/>
            <a:ext cx="3087189" cy="4354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interest in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E3807-396C-C130-C108-C7014F94FFF8}"/>
              </a:ext>
            </a:extLst>
          </p:cNvPr>
          <p:cNvSpPr/>
          <p:nvPr/>
        </p:nvSpPr>
        <p:spPr>
          <a:xfrm>
            <a:off x="3693001" y="5283343"/>
            <a:ext cx="2314780" cy="4354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Maybe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94E38-7920-2FE1-C0D8-4AEE1F14AC31}"/>
              </a:ext>
            </a:extLst>
          </p:cNvPr>
          <p:cNvSpPr txBox="1"/>
          <p:nvPr/>
        </p:nvSpPr>
        <p:spPr>
          <a:xfrm>
            <a:off x="6781800" y="6007303"/>
            <a:ext cx="149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1</a:t>
            </a:r>
            <a:r>
              <a:rPr lang="en-GB" baseline="30000" dirty="0">
                <a:solidFill>
                  <a:schemeClr val="accent5"/>
                </a:solidFill>
              </a:rPr>
              <a:t>st</a:t>
            </a:r>
            <a:r>
              <a:rPr lang="en-GB" dirty="0">
                <a:solidFill>
                  <a:schemeClr val="accent5"/>
                </a:solidFill>
              </a:rPr>
              <a:t> ever publication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72CDF7-F112-4D86-3C4B-FC05BDCA4B7E}"/>
              </a:ext>
            </a:extLst>
          </p:cNvPr>
          <p:cNvSpPr/>
          <p:nvPr/>
        </p:nvSpPr>
        <p:spPr>
          <a:xfrm>
            <a:off x="6165104" y="5283343"/>
            <a:ext cx="5578404" cy="4354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Definitely interested in research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35EA20-A260-F9A6-9030-F6CC51B3EB2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529513" y="4752975"/>
            <a:ext cx="0" cy="1254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EF9D37-78D3-D091-0DB8-2AED78B24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85327"/>
              </p:ext>
            </p:extLst>
          </p:nvPr>
        </p:nvGraphicFramePr>
        <p:xfrm>
          <a:off x="448491" y="1548531"/>
          <a:ext cx="11295017" cy="445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E83388-5C09-A904-F1DC-38D61C4DD812}"/>
              </a:ext>
            </a:extLst>
          </p:cNvPr>
          <p:cNvSpPr/>
          <p:nvPr/>
        </p:nvSpPr>
        <p:spPr>
          <a:xfrm>
            <a:off x="0" y="1548530"/>
            <a:ext cx="12192000" cy="5118969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B3BC5-7C61-456E-0911-EAF40285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72088-04C5-BCB6-FBB0-A215F44B378D}"/>
              </a:ext>
            </a:extLst>
          </p:cNvPr>
          <p:cNvSpPr txBox="1"/>
          <p:nvPr/>
        </p:nvSpPr>
        <p:spPr>
          <a:xfrm>
            <a:off x="8268513" y="559043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Applied to MRC for PhD Fellowship:</a:t>
            </a:r>
          </a:p>
          <a:p>
            <a:pPr algn="ctr"/>
            <a:r>
              <a:rPr lang="en-GB" dirty="0">
                <a:solidFill>
                  <a:schemeClr val="accent5"/>
                </a:solidFill>
              </a:rPr>
              <a:t>unsuccessful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B3DE-8B18-DCFF-6D46-429B31C5A85E}"/>
              </a:ext>
            </a:extLst>
          </p:cNvPr>
          <p:cNvSpPr txBox="1"/>
          <p:nvPr/>
        </p:nvSpPr>
        <p:spPr>
          <a:xfrm>
            <a:off x="5838825" y="1171197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Applied for ACF: unsuccessful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CC13F3-8363-D15F-0BC3-D13968C74CD8}"/>
              </a:ext>
            </a:extLst>
          </p:cNvPr>
          <p:cNvCxnSpPr>
            <a:cxnSpLocks/>
          </p:cNvCxnSpPr>
          <p:nvPr/>
        </p:nvCxnSpPr>
        <p:spPr>
          <a:xfrm>
            <a:off x="6852465" y="1850151"/>
            <a:ext cx="773" cy="1015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660BAF-68C3-7D84-04A2-7A03C4E36DBC}"/>
              </a:ext>
            </a:extLst>
          </p:cNvPr>
          <p:cNvCxnSpPr>
            <a:cxnSpLocks/>
          </p:cNvCxnSpPr>
          <p:nvPr/>
        </p:nvCxnSpPr>
        <p:spPr>
          <a:xfrm flipV="1">
            <a:off x="8355011" y="4752975"/>
            <a:ext cx="0" cy="1252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EE7761-62FA-2E48-0954-D23EF1176629}"/>
              </a:ext>
            </a:extLst>
          </p:cNvPr>
          <p:cNvSpPr txBox="1"/>
          <p:nvPr/>
        </p:nvSpPr>
        <p:spPr>
          <a:xfrm>
            <a:off x="7340598" y="5975791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Reapplied for ACF - SUCCESS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BD438C-1156-3592-23F7-2575313A4F01}"/>
              </a:ext>
            </a:extLst>
          </p:cNvPr>
          <p:cNvCxnSpPr>
            <a:cxnSpLocks/>
          </p:cNvCxnSpPr>
          <p:nvPr/>
        </p:nvCxnSpPr>
        <p:spPr>
          <a:xfrm>
            <a:off x="9282926" y="1760151"/>
            <a:ext cx="773" cy="1015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D816D4-EE4A-28DE-FBF0-752477672AA2}"/>
              </a:ext>
            </a:extLst>
          </p:cNvPr>
          <p:cNvSpPr txBox="1"/>
          <p:nvPr/>
        </p:nvSpPr>
        <p:spPr>
          <a:xfrm>
            <a:off x="9803174" y="5558944"/>
            <a:ext cx="2028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Re-applied to NIHR for PhD Fellowship:</a:t>
            </a:r>
          </a:p>
          <a:p>
            <a:pPr algn="ctr"/>
            <a:r>
              <a:rPr lang="en-GB" dirty="0">
                <a:solidFill>
                  <a:schemeClr val="accent5"/>
                </a:solidFill>
              </a:rPr>
              <a:t>SUCCESS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7DBA71-50CF-21EB-0498-098E7AEFDF0D}"/>
              </a:ext>
            </a:extLst>
          </p:cNvPr>
          <p:cNvCxnSpPr>
            <a:cxnSpLocks/>
          </p:cNvCxnSpPr>
          <p:nvPr/>
        </p:nvCxnSpPr>
        <p:spPr>
          <a:xfrm flipH="1" flipV="1">
            <a:off x="10803299" y="4752975"/>
            <a:ext cx="14287" cy="846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2C5512-4818-6CC6-1897-410A897F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PhD &amp; research interests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3B3E7-244D-6CD6-8597-D98F43D1F818}"/>
              </a:ext>
            </a:extLst>
          </p:cNvPr>
          <p:cNvSpPr/>
          <p:nvPr/>
        </p:nvSpPr>
        <p:spPr>
          <a:xfrm>
            <a:off x="821963" y="1937649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DoxyPEP</a:t>
            </a:r>
            <a:r>
              <a:rPr lang="en-GB" sz="2400" dirty="0"/>
              <a:t> (doxycycline post-exposure prophylaxis) &amp; STI prevention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776D2-59C0-4D93-17C0-3F3BA05E4083}"/>
              </a:ext>
            </a:extLst>
          </p:cNvPr>
          <p:cNvSpPr/>
          <p:nvPr/>
        </p:nvSpPr>
        <p:spPr>
          <a:xfrm>
            <a:off x="821963" y="2877498"/>
            <a:ext cx="10548082" cy="524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Antimicrobial resistance &amp; microbiome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6CF6B0-7888-10E2-F4D5-D0C05E989B07}"/>
              </a:ext>
            </a:extLst>
          </p:cNvPr>
          <p:cNvSpPr/>
          <p:nvPr/>
        </p:nvSpPr>
        <p:spPr>
          <a:xfrm>
            <a:off x="821963" y="3734264"/>
            <a:ext cx="10548082" cy="1098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Incorporates clinical research, sexual health, public health, microbiology, molecular epidemiology, LGBTQ+ health &amp; community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0402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59999" y="899999"/>
            <a:ext cx="10439063" cy="1368000"/>
          </a:xfrm>
        </p:spPr>
        <p:txBody>
          <a:bodyPr/>
          <a:lstStyle/>
          <a:p>
            <a:r>
              <a:rPr lang="en-GB" dirty="0"/>
              <a:t>What do academic GUM doctors do?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733A88-FD40-42AD-CC31-C9BEF3E8C4A5}"/>
              </a:ext>
            </a:extLst>
          </p:cNvPr>
          <p:cNvGraphicFramePr/>
          <p:nvPr/>
        </p:nvGraphicFramePr>
        <p:xfrm>
          <a:off x="253267" y="1583999"/>
          <a:ext cx="1168546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6A0CB36-BC47-F460-209D-4891DF7689FE}"/>
              </a:ext>
            </a:extLst>
          </p:cNvPr>
          <p:cNvSpPr/>
          <p:nvPr/>
        </p:nvSpPr>
        <p:spPr>
          <a:xfrm>
            <a:off x="420810" y="2932652"/>
            <a:ext cx="11350377" cy="1657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DESIGINING | FUNDING PROPOSALS | IMPLEMENTING  ANALYSING | DISSEMINATING | ENGAGING</a:t>
            </a:r>
          </a:p>
        </p:txBody>
      </p:sp>
    </p:spTree>
    <p:extLst>
      <p:ext uri="{BB962C8B-B14F-4D97-AF65-F5344CB8AC3E}">
        <p14:creationId xmlns:p14="http://schemas.microsoft.com/office/powerpoint/2010/main" val="27254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UCL Bright Blue Slide Theme">
  <a:themeElements>
    <a:clrScheme name="UCL Bright Blue Theme">
      <a:dk1>
        <a:srgbClr val="000000"/>
      </a:dk1>
      <a:lt1>
        <a:srgbClr val="FFFFFF"/>
      </a:lt1>
      <a:dk2>
        <a:srgbClr val="0097A9"/>
      </a:dk2>
      <a:lt2>
        <a:srgbClr val="CCEAEE"/>
      </a:lt2>
      <a:accent1>
        <a:srgbClr val="002855"/>
      </a:accent1>
      <a:accent2>
        <a:srgbClr val="BBC592"/>
      </a:accent2>
      <a:accent3>
        <a:srgbClr val="E03C31"/>
      </a:accent3>
      <a:accent4>
        <a:srgbClr val="B5BD00"/>
      </a:accent4>
      <a:accent5>
        <a:srgbClr val="EA7600"/>
      </a:accent5>
      <a:accent6>
        <a:srgbClr val="F6BE00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Bright_Blue.potx" id="{38E42387-CA06-4965-AF56-5A6FAE03FDED}" vid="{87C787CE-55C3-4024-B2D0-24FAF6012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E3D73AFEEEA84AB6A38E0F709DFF41" ma:contentTypeVersion="20" ma:contentTypeDescription="Create a new document." ma:contentTypeScope="" ma:versionID="a490e40b0bf7aa3472af666f80e77f9e">
  <xsd:schema xmlns:xsd="http://www.w3.org/2001/XMLSchema" xmlns:xs="http://www.w3.org/2001/XMLSchema" xmlns:p="http://schemas.microsoft.com/office/2006/metadata/properties" xmlns:ns2="a2353b72-b7c2-4c13-9fec-71cc1478a4eb" xmlns:ns3="106f710a-c188-4101-8326-7f7e4d41bdd9" xmlns:ns4="197ec738-800b-4526-9d47-e2d530adb55a" targetNamespace="http://schemas.microsoft.com/office/2006/metadata/properties" ma:root="true" ma:fieldsID="725b955597a496f9233ab13a60cfff5a" ns2:_="" ns3:_="" ns4:_="">
    <xsd:import namespace="a2353b72-b7c2-4c13-9fec-71cc1478a4eb"/>
    <xsd:import namespace="106f710a-c188-4101-8326-7f7e4d41bdd9"/>
    <xsd:import namespace="197ec738-800b-4526-9d47-e2d530adb55a"/>
    <xsd:element name="properties">
      <xsd:complexType>
        <xsd:sequence>
          <xsd:element name="documentManagement">
            <xsd:complexType>
              <xsd:all>
                <xsd:element ref="ns2:Finalcopy_x003f_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53b72-b7c2-4c13-9fec-71cc1478a4eb" elementFormDefault="qualified">
    <xsd:import namespace="http://schemas.microsoft.com/office/2006/documentManagement/types"/>
    <xsd:import namespace="http://schemas.microsoft.com/office/infopath/2007/PartnerControls"/>
    <xsd:element name="Finalcopy_x003f_" ma:index="2" nillable="true" ma:displayName="Final copy?" ma:default="1" ma:format="Dropdown" ma:internalName="Finalcopy_x003f_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d5c211-42a8-46cd-86d9-c666a0886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710a-c188-4101-8326-7f7e4d41bd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ec738-800b-4526-9d47-e2d530adb55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a9147fc-5ec2-4c5d-a467-901ae249f3bc}" ma:internalName="TaxCatchAll" ma:showField="CatchAllData" ma:web="197ec738-800b-4526-9d47-e2d530adb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353b72-b7c2-4c13-9fec-71cc1478a4eb">
      <Terms xmlns="http://schemas.microsoft.com/office/infopath/2007/PartnerControls"/>
    </lcf76f155ced4ddcb4097134ff3c332f>
    <Finalcopy_x003f_ xmlns="a2353b72-b7c2-4c13-9fec-71cc1478a4eb">true</Finalcopy_x003f_>
    <TaxCatchAll xmlns="197ec738-800b-4526-9d47-e2d530adb55a" xsi:nil="true"/>
  </documentManagement>
</p:properties>
</file>

<file path=customXml/itemProps1.xml><?xml version="1.0" encoding="utf-8"?>
<ds:datastoreItem xmlns:ds="http://schemas.openxmlformats.org/officeDocument/2006/customXml" ds:itemID="{DC68D36D-44E6-4719-80D5-14940BA0E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CFF37F-DC0F-4517-9F0B-65E338CE72DA}"/>
</file>

<file path=customXml/itemProps3.xml><?xml version="1.0" encoding="utf-8"?>
<ds:datastoreItem xmlns:ds="http://schemas.openxmlformats.org/officeDocument/2006/customXml" ds:itemID="{9F3093EF-4450-4318-A2E2-BCB97F3135CA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1319a9f-c50a-4d3b-8fa9-492cace4e4c3"/>
    <ds:schemaRef ds:uri="http://schemas.microsoft.com/office/infopath/2007/PartnerControls"/>
    <ds:schemaRef ds:uri="d5fb6ed1-db9c-48a3-a5c6-9c2d850d1a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632</Words>
  <Application>Microsoft Macintosh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UCL Bright Blue Slide Theme</vt:lpstr>
      <vt:lpstr>Academic GUM Training</vt:lpstr>
      <vt:lpstr>Outline</vt:lpstr>
      <vt:lpstr>PowerPoint Presentation</vt:lpstr>
      <vt:lpstr>IAT</vt:lpstr>
      <vt:lpstr>How did I end up here?</vt:lpstr>
      <vt:lpstr>My journey</vt:lpstr>
      <vt:lpstr>My journey</vt:lpstr>
      <vt:lpstr>My PhD &amp; research interests</vt:lpstr>
      <vt:lpstr>What do academic GUM doctors do?</vt:lpstr>
      <vt:lpstr>Life as an ACF</vt:lpstr>
      <vt:lpstr>So, you’re thinking about a PhD?</vt:lpstr>
      <vt:lpstr>Top Tips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KOHLI, Manik (CENTRAL AND NORTH WEST LONDON NHS FOUNDATION TRUST)</cp:lastModifiedBy>
  <cp:revision>11</cp:revision>
  <dcterms:created xsi:type="dcterms:W3CDTF">2020-09-10T12:47:23Z</dcterms:created>
  <dcterms:modified xsi:type="dcterms:W3CDTF">2024-10-30T10:41:03Z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0x010100D5E3D73AFEEEA84AB6A38E0F709DFF41</vt:lpwstr>
  </property>
</Properties>
</file>