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2.xml" ContentType="application/vnd.openxmlformats-officedocument.presentationml.slideLayout+xml"/>
  <Override PartName="/ppt/notesSlides/notesSlide1.xml" ContentType="application/vnd.openxmlformats-officedocument.presentationml.notesSlide+xml"/>
  <Override PartName="/ppt/notesSlides/notesSlide5.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comments/modernComment_14B_0.xml" ContentType="application/vnd.ms-powerpoint.comments+xml"/>
  <Override PartName="/ppt/comments/modernComment_102_0.xml" ContentType="application/vnd.ms-powerpoint.comments+xml"/>
  <Override PartName="/ppt/comments/modernComment_14C_0.xml" ContentType="application/vnd.ms-powerpoint.comments+xml"/>
  <Override PartName="/ppt/authors.xml" ContentType="application/vnd.ms-powerpoint.authors+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2" r:id="rId2"/>
    <p:sldMasterId id="2147483669" r:id="rId3"/>
  </p:sldMasterIdLst>
  <p:notesMasterIdLst>
    <p:notesMasterId r:id="rId29"/>
  </p:notesMasterIdLst>
  <p:handoutMasterIdLst>
    <p:handoutMasterId r:id="rId30"/>
  </p:handoutMasterIdLst>
  <p:sldIdLst>
    <p:sldId id="256" r:id="rId4"/>
    <p:sldId id="383" r:id="rId5"/>
    <p:sldId id="337" r:id="rId6"/>
    <p:sldId id="388" r:id="rId7"/>
    <p:sldId id="331" r:id="rId8"/>
    <p:sldId id="387" r:id="rId9"/>
    <p:sldId id="381" r:id="rId10"/>
    <p:sldId id="258" r:id="rId11"/>
    <p:sldId id="332" r:id="rId12"/>
    <p:sldId id="261" r:id="rId13"/>
    <p:sldId id="371" r:id="rId14"/>
    <p:sldId id="360" r:id="rId15"/>
    <p:sldId id="362" r:id="rId16"/>
    <p:sldId id="374" r:id="rId17"/>
    <p:sldId id="364" r:id="rId18"/>
    <p:sldId id="366" r:id="rId19"/>
    <p:sldId id="265" r:id="rId20"/>
    <p:sldId id="325" r:id="rId21"/>
    <p:sldId id="377" r:id="rId22"/>
    <p:sldId id="378" r:id="rId23"/>
    <p:sldId id="368" r:id="rId24"/>
    <p:sldId id="379" r:id="rId25"/>
    <p:sldId id="369" r:id="rId26"/>
    <p:sldId id="390" r:id="rId27"/>
    <p:sldId id="372" r:id="rId28"/>
  </p:sldIdLst>
  <p:sldSz cx="9144000" cy="6858000" type="screen4x3"/>
  <p:notesSz cx="6669088" cy="9926638"/>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7CC72D3-4E37-7C94-3F52-31EA9AD85F44}" name="LOFTUS, Hannah (SHEFFIELD TEACHING HOSPITALS NHS FOUNDATION TRUST)" initials="LH(THNFT" userId="S::hannah.loftus1@nhs.net::39e9e653-f93d-4e2b-9a09-a0ac377067f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71"/>
    <p:restoredTop sz="96327" autoAdjust="0"/>
  </p:normalViewPr>
  <p:slideViewPr>
    <p:cSldViewPr>
      <p:cViewPr varScale="1">
        <p:scale>
          <a:sx n="98" d="100"/>
          <a:sy n="98" d="100"/>
        </p:scale>
        <p:origin x="869"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46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heme" Target="theme/theme1.xml"/><Relationship Id="rId38" Type="http://schemas.openxmlformats.org/officeDocument/2006/relationships/customXml" Target="../customXml/item3.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viewProps" Target="viewProps.xml"/><Relationship Id="rId37" Type="http://schemas.openxmlformats.org/officeDocument/2006/relationships/customXml" Target="../customXml/item2.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customXml" Target="../customXml/item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handoutMaster" Target="handoutMasters/handoutMaster1.xml"/><Relationship Id="rId35" Type="http://schemas.microsoft.com/office/2018/10/relationships/authors" Target="authors.xml"/><Relationship Id="rId8" Type="http://schemas.openxmlformats.org/officeDocument/2006/relationships/slide" Target="slides/slide5.xml"/><Relationship Id="rId3" Type="http://schemas.openxmlformats.org/officeDocument/2006/relationships/slideMaster" Target="slideMasters/slideMaster3.xml"/></Relationships>
</file>

<file path=ppt/comments/modernComment_102_0.xml><?xml version="1.0" encoding="utf-8"?>
<p188:cmLst xmlns:a="http://schemas.openxmlformats.org/drawingml/2006/main" xmlns:r="http://schemas.openxmlformats.org/officeDocument/2006/relationships" xmlns:p188="http://schemas.microsoft.com/office/powerpoint/2018/8/main">
  <p188:cm id="{375C7D47-D5A5-4C8F-9C74-1FF32A37D9BC}" authorId="{E7CC72D3-4E37-7C94-3F52-31EA9AD85F44}" created="2023-09-29T19:40:25.882">
    <pc:sldMkLst xmlns:pc="http://schemas.microsoft.com/office/powerpoint/2013/main/command">
      <pc:docMk/>
      <pc:sldMk cId="0" sldId="258"/>
    </pc:sldMkLst>
    <p188:txBody>
      <a:bodyPr/>
      <a:lstStyle/>
      <a:p>
        <a:r>
          <a:rPr lang="en-GB"/>
          <a:t>Read the guidance carefully. It is exactly the same guidance the clinical leads use to mark the applications.  Certain evidence is essential to be awarded the points. For example no points will be awarded for teaching if there is no evidence of formal feedback.</a:t>
        </a:r>
      </a:p>
    </p188:txBody>
  </p188:cm>
  <p188:cm id="{8DEEB375-63CA-402B-AC78-88F32C43FA76}" authorId="{E7CC72D3-4E37-7C94-3F52-31EA9AD85F44}" created="2023-09-29T19:43:06.424">
    <ac:deMkLst xmlns:ac="http://schemas.microsoft.com/office/drawing/2013/main/command">
      <pc:docMk xmlns:pc="http://schemas.microsoft.com/office/powerpoint/2013/main/command"/>
      <pc:sldMk xmlns:pc="http://schemas.microsoft.com/office/powerpoint/2013/main/command" cId="0" sldId="258"/>
      <ac:spMk id="23555" creationId="{7D7C0A09-ECBA-2DEB-06A8-632C7295FFD9}"/>
    </ac:deMkLst>
    <p188:txBody>
      <a:bodyPr/>
      <a:lstStyle/>
      <a:p>
        <a:r>
          <a:rPr lang="en-GB"/>
          <a:t>There are 2 points available for a well organised application</a:t>
        </a:r>
      </a:p>
    </p188:txBody>
  </p188:cm>
</p188:cmLst>
</file>

<file path=ppt/comments/modernComment_14B_0.xml><?xml version="1.0" encoding="utf-8"?>
<p188:cmLst xmlns:a="http://schemas.openxmlformats.org/drawingml/2006/main" xmlns:r="http://schemas.openxmlformats.org/officeDocument/2006/relationships" xmlns:p188="http://schemas.microsoft.com/office/powerpoint/2018/8/main">
  <p188:cm id="{D7F70639-A380-4B41-AD86-7807C6C22304}" authorId="{E7CC72D3-4E37-7C94-3F52-31EA9AD85F44}" created="2023-09-29T19:35:02.864">
    <ac:deMkLst xmlns:ac="http://schemas.microsoft.com/office/drawing/2013/main/command">
      <pc:docMk xmlns:pc="http://schemas.microsoft.com/office/powerpoint/2013/main/command"/>
      <pc:sldMk xmlns:pc="http://schemas.microsoft.com/office/powerpoint/2013/main/command" cId="0" sldId="331"/>
      <ac:spMk id="5123" creationId="{4A829149-897C-302D-EA3B-C84EF9ED276B}"/>
    </ac:deMkLst>
    <p188:txBody>
      <a:bodyPr/>
      <a:lstStyle/>
      <a:p>
        <a:r>
          <a:rPr lang="en-GB"/>
          <a:t>Commitment to specialty is not in the application form for GUM. It is just in the interview</a:t>
        </a:r>
      </a:p>
    </p188:txBody>
  </p188:cm>
  <p188:cm id="{DA7A585E-5045-4979-9C96-AC6CCA82AC90}" authorId="{E7CC72D3-4E37-7C94-3F52-31EA9AD85F44}" created="2023-09-29T19:36:25.658">
    <pc:sldMkLst xmlns:pc="http://schemas.microsoft.com/office/powerpoint/2013/main/command">
      <pc:docMk/>
      <pc:sldMk cId="0" sldId="331"/>
    </pc:sldMkLst>
    <p188:txBody>
      <a:bodyPr/>
      <a:lstStyle/>
      <a:p>
        <a:r>
          <a:rPr lang="en-GB"/>
          <a:t>I would add teaching, management and leadership</a:t>
        </a:r>
      </a:p>
    </p188:txBody>
  </p188:cm>
</p188:cmLst>
</file>

<file path=ppt/comments/modernComment_14C_0.xml><?xml version="1.0" encoding="utf-8"?>
<p188:cmLst xmlns:a="http://schemas.openxmlformats.org/drawingml/2006/main" xmlns:r="http://schemas.openxmlformats.org/officeDocument/2006/relationships" xmlns:p188="http://schemas.microsoft.com/office/powerpoint/2018/8/main">
  <p188:cm id="{921422F9-35F7-4B7B-AC95-3C18C4F0854E}" authorId="{E7CC72D3-4E37-7C94-3F52-31EA9AD85F44}" created="2023-09-29T19:50:00.353">
    <pc:sldMkLst xmlns:pc="http://schemas.microsoft.com/office/powerpoint/2013/main/command">
      <pc:docMk/>
      <pc:sldMk cId="0" sldId="332"/>
    </pc:sldMkLst>
    <p188:txBody>
      <a:bodyPr/>
      <a:lstStyle/>
      <a:p>
        <a:r>
          <a:rPr lang="en-GB"/>
          <a:t>This is no longer correct. Timings have changed. There are only 2 stations but 2 questions in each station. I've made a whole new slide below. Ethical Q and Med SpR suitability now 10 mins each</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7762" name="Rectangle 2">
            <a:extLst>
              <a:ext uri="{FF2B5EF4-FFF2-40B4-BE49-F238E27FC236}">
                <a16:creationId xmlns:a16="http://schemas.microsoft.com/office/drawing/2014/main" id="{E10B3A6C-001C-2431-4D9F-39A378A482F9}"/>
              </a:ext>
            </a:extLst>
          </p:cNvPr>
          <p:cNvSpPr>
            <a:spLocks noGrp="1" noChangeArrowheads="1"/>
          </p:cNvSpPr>
          <p:nvPr>
            <p:ph type="hdr" sz="quarter"/>
          </p:nvPr>
        </p:nvSpPr>
        <p:spPr bwMode="auto">
          <a:xfrm>
            <a:off x="0" y="0"/>
            <a:ext cx="2890838" cy="496888"/>
          </a:xfrm>
          <a:prstGeom prst="rect">
            <a:avLst/>
          </a:prstGeom>
          <a:noFill/>
          <a:ln>
            <a:noFill/>
          </a:ln>
          <a:effectLst/>
        </p:spPr>
        <p:txBody>
          <a:bodyPr vert="horz" wrap="square" lIns="90727" tIns="45363" rIns="90727" bIns="45363" numCol="1" anchor="t" anchorCtr="0" compatLnSpc="1">
            <a:prstTxWarp prst="textNoShape">
              <a:avLst/>
            </a:prstTxWarp>
          </a:bodyPr>
          <a:lstStyle>
            <a:lvl1pPr eaLnBrk="1" hangingPunct="1">
              <a:defRPr sz="1200">
                <a:latin typeface="Arial" charset="0"/>
                <a:ea typeface="+mn-ea"/>
                <a:cs typeface="+mn-cs"/>
              </a:defRPr>
            </a:lvl1pPr>
          </a:lstStyle>
          <a:p>
            <a:pPr>
              <a:defRPr/>
            </a:pPr>
            <a:endParaRPr lang="en-GB"/>
          </a:p>
        </p:txBody>
      </p:sp>
      <p:sp>
        <p:nvSpPr>
          <p:cNvPr id="117763" name="Rectangle 3">
            <a:extLst>
              <a:ext uri="{FF2B5EF4-FFF2-40B4-BE49-F238E27FC236}">
                <a16:creationId xmlns:a16="http://schemas.microsoft.com/office/drawing/2014/main" id="{0DA0C20D-9308-D5AE-76AD-C64CADEA6A32}"/>
              </a:ext>
            </a:extLst>
          </p:cNvPr>
          <p:cNvSpPr>
            <a:spLocks noGrp="1" noChangeArrowheads="1"/>
          </p:cNvSpPr>
          <p:nvPr>
            <p:ph type="dt" sz="quarter" idx="1"/>
          </p:nvPr>
        </p:nvSpPr>
        <p:spPr bwMode="auto">
          <a:xfrm>
            <a:off x="3776663" y="0"/>
            <a:ext cx="2890837" cy="496888"/>
          </a:xfrm>
          <a:prstGeom prst="rect">
            <a:avLst/>
          </a:prstGeom>
          <a:noFill/>
          <a:ln>
            <a:noFill/>
          </a:ln>
          <a:effectLst/>
        </p:spPr>
        <p:txBody>
          <a:bodyPr vert="horz" wrap="square" lIns="90727" tIns="45363" rIns="90727" bIns="45363" numCol="1" anchor="t" anchorCtr="0" compatLnSpc="1">
            <a:prstTxWarp prst="textNoShape">
              <a:avLst/>
            </a:prstTxWarp>
          </a:bodyPr>
          <a:lstStyle>
            <a:lvl1pPr algn="r" eaLnBrk="1" hangingPunct="1">
              <a:defRPr sz="1200">
                <a:latin typeface="Arial" charset="0"/>
                <a:ea typeface="+mn-ea"/>
                <a:cs typeface="+mn-cs"/>
              </a:defRPr>
            </a:lvl1pPr>
          </a:lstStyle>
          <a:p>
            <a:pPr>
              <a:defRPr/>
            </a:pPr>
            <a:endParaRPr lang="en-GB"/>
          </a:p>
        </p:txBody>
      </p:sp>
      <p:sp>
        <p:nvSpPr>
          <p:cNvPr id="117764" name="Rectangle 4">
            <a:extLst>
              <a:ext uri="{FF2B5EF4-FFF2-40B4-BE49-F238E27FC236}">
                <a16:creationId xmlns:a16="http://schemas.microsoft.com/office/drawing/2014/main" id="{12C7D663-1B68-445A-370A-C8234DE55DBD}"/>
              </a:ext>
            </a:extLst>
          </p:cNvPr>
          <p:cNvSpPr>
            <a:spLocks noGrp="1" noChangeArrowheads="1"/>
          </p:cNvSpPr>
          <p:nvPr>
            <p:ph type="ftr" sz="quarter" idx="2"/>
          </p:nvPr>
        </p:nvSpPr>
        <p:spPr bwMode="auto">
          <a:xfrm>
            <a:off x="0" y="9428163"/>
            <a:ext cx="2890838" cy="496887"/>
          </a:xfrm>
          <a:prstGeom prst="rect">
            <a:avLst/>
          </a:prstGeom>
          <a:noFill/>
          <a:ln>
            <a:noFill/>
          </a:ln>
          <a:effectLst/>
        </p:spPr>
        <p:txBody>
          <a:bodyPr vert="horz" wrap="square" lIns="90727" tIns="45363" rIns="90727" bIns="45363" numCol="1" anchor="b" anchorCtr="0" compatLnSpc="1">
            <a:prstTxWarp prst="textNoShape">
              <a:avLst/>
            </a:prstTxWarp>
          </a:bodyPr>
          <a:lstStyle>
            <a:lvl1pPr eaLnBrk="1" hangingPunct="1">
              <a:defRPr sz="1200">
                <a:latin typeface="Arial" charset="0"/>
                <a:ea typeface="+mn-ea"/>
                <a:cs typeface="+mn-cs"/>
              </a:defRPr>
            </a:lvl1pPr>
          </a:lstStyle>
          <a:p>
            <a:pPr>
              <a:defRPr/>
            </a:pPr>
            <a:endParaRPr lang="en-GB"/>
          </a:p>
        </p:txBody>
      </p:sp>
      <p:sp>
        <p:nvSpPr>
          <p:cNvPr id="117765" name="Rectangle 5">
            <a:extLst>
              <a:ext uri="{FF2B5EF4-FFF2-40B4-BE49-F238E27FC236}">
                <a16:creationId xmlns:a16="http://schemas.microsoft.com/office/drawing/2014/main" id="{FCE5AE7F-A63E-B6E6-2054-BCEF25D19B60}"/>
              </a:ext>
            </a:extLst>
          </p:cNvPr>
          <p:cNvSpPr>
            <a:spLocks noGrp="1" noChangeArrowheads="1"/>
          </p:cNvSpPr>
          <p:nvPr>
            <p:ph type="sldNum" sz="quarter" idx="3"/>
          </p:nvPr>
        </p:nvSpPr>
        <p:spPr bwMode="auto">
          <a:xfrm>
            <a:off x="3776663" y="9428163"/>
            <a:ext cx="2890837" cy="496887"/>
          </a:xfrm>
          <a:prstGeom prst="rect">
            <a:avLst/>
          </a:prstGeom>
          <a:noFill/>
          <a:ln>
            <a:noFill/>
          </a:ln>
          <a:effectLst/>
        </p:spPr>
        <p:txBody>
          <a:bodyPr vert="horz" wrap="square" lIns="90727" tIns="45363" rIns="90727" bIns="45363" numCol="1" anchor="b" anchorCtr="0" compatLnSpc="1">
            <a:prstTxWarp prst="textNoShape">
              <a:avLst/>
            </a:prstTxWarp>
          </a:bodyPr>
          <a:lstStyle>
            <a:lvl1pPr algn="r" eaLnBrk="1" hangingPunct="1">
              <a:defRPr sz="1200"/>
            </a:lvl1pPr>
          </a:lstStyle>
          <a:p>
            <a:fld id="{031DB3FD-F80C-8D4E-ADE4-2754CB519639}" type="slidenum">
              <a:rPr lang="en-GB" altLang="en-US"/>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F73C00A7-EE00-345F-FCB6-2AA789A19EAE}"/>
              </a:ext>
            </a:extLst>
          </p:cNvPr>
          <p:cNvSpPr>
            <a:spLocks noGrp="1" noChangeArrowheads="1"/>
          </p:cNvSpPr>
          <p:nvPr>
            <p:ph type="hdr" sz="quarter"/>
          </p:nvPr>
        </p:nvSpPr>
        <p:spPr bwMode="auto">
          <a:xfrm>
            <a:off x="0" y="0"/>
            <a:ext cx="2890838" cy="496888"/>
          </a:xfrm>
          <a:prstGeom prst="rect">
            <a:avLst/>
          </a:prstGeom>
          <a:noFill/>
          <a:ln>
            <a:noFill/>
          </a:ln>
          <a:effectLst/>
        </p:spPr>
        <p:txBody>
          <a:bodyPr vert="horz" wrap="square" lIns="90727" tIns="45363" rIns="90727" bIns="45363" numCol="1" anchor="t" anchorCtr="0" compatLnSpc="1">
            <a:prstTxWarp prst="textNoShape">
              <a:avLst/>
            </a:prstTxWarp>
          </a:bodyPr>
          <a:lstStyle>
            <a:lvl1pPr eaLnBrk="1" hangingPunct="1">
              <a:defRPr sz="1200">
                <a:latin typeface="Arial" charset="0"/>
                <a:ea typeface="+mn-ea"/>
                <a:cs typeface="+mn-cs"/>
              </a:defRPr>
            </a:lvl1pPr>
          </a:lstStyle>
          <a:p>
            <a:pPr>
              <a:defRPr/>
            </a:pPr>
            <a:endParaRPr lang="en-GB"/>
          </a:p>
        </p:txBody>
      </p:sp>
      <p:sp>
        <p:nvSpPr>
          <p:cNvPr id="12291" name="Rectangle 3">
            <a:extLst>
              <a:ext uri="{FF2B5EF4-FFF2-40B4-BE49-F238E27FC236}">
                <a16:creationId xmlns:a16="http://schemas.microsoft.com/office/drawing/2014/main" id="{332E5A68-04E4-CF6E-C7C5-48904115B9A6}"/>
              </a:ext>
            </a:extLst>
          </p:cNvPr>
          <p:cNvSpPr>
            <a:spLocks noGrp="1" noChangeArrowheads="1"/>
          </p:cNvSpPr>
          <p:nvPr>
            <p:ph type="dt" idx="1"/>
          </p:nvPr>
        </p:nvSpPr>
        <p:spPr bwMode="auto">
          <a:xfrm>
            <a:off x="3776663" y="0"/>
            <a:ext cx="2890837" cy="496888"/>
          </a:xfrm>
          <a:prstGeom prst="rect">
            <a:avLst/>
          </a:prstGeom>
          <a:noFill/>
          <a:ln>
            <a:noFill/>
          </a:ln>
          <a:effectLst/>
        </p:spPr>
        <p:txBody>
          <a:bodyPr vert="horz" wrap="square" lIns="90727" tIns="45363" rIns="90727" bIns="45363" numCol="1" anchor="t" anchorCtr="0" compatLnSpc="1">
            <a:prstTxWarp prst="textNoShape">
              <a:avLst/>
            </a:prstTxWarp>
          </a:bodyPr>
          <a:lstStyle>
            <a:lvl1pPr algn="r" eaLnBrk="1" hangingPunct="1">
              <a:defRPr sz="1200">
                <a:latin typeface="Arial" charset="0"/>
                <a:ea typeface="+mn-ea"/>
                <a:cs typeface="+mn-cs"/>
              </a:defRPr>
            </a:lvl1pPr>
          </a:lstStyle>
          <a:p>
            <a:pPr>
              <a:defRPr/>
            </a:pPr>
            <a:endParaRPr lang="en-GB"/>
          </a:p>
        </p:txBody>
      </p:sp>
      <p:sp>
        <p:nvSpPr>
          <p:cNvPr id="13316" name="Rectangle 4">
            <a:extLst>
              <a:ext uri="{FF2B5EF4-FFF2-40B4-BE49-F238E27FC236}">
                <a16:creationId xmlns:a16="http://schemas.microsoft.com/office/drawing/2014/main" id="{1CAA9717-BD90-B426-E8CC-9AE487B92F4F}"/>
              </a:ext>
            </a:extLst>
          </p:cNvPr>
          <p:cNvSpPr>
            <a:spLocks noGrp="1" noRot="1" noChangeAspect="1" noChangeArrowheads="1" noTextEdit="1"/>
          </p:cNvSpPr>
          <p:nvPr>
            <p:ph type="sldImg" idx="2"/>
          </p:nvPr>
        </p:nvSpPr>
        <p:spPr bwMode="auto">
          <a:xfrm>
            <a:off x="8540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3" name="Rectangle 5">
            <a:extLst>
              <a:ext uri="{FF2B5EF4-FFF2-40B4-BE49-F238E27FC236}">
                <a16:creationId xmlns:a16="http://schemas.microsoft.com/office/drawing/2014/main" id="{54D1F2D8-F51F-3C82-CF54-550DCF306DB4}"/>
              </a:ext>
            </a:extLst>
          </p:cNvPr>
          <p:cNvSpPr>
            <a:spLocks noGrp="1" noChangeArrowheads="1"/>
          </p:cNvSpPr>
          <p:nvPr>
            <p:ph type="body" sz="quarter" idx="3"/>
          </p:nvPr>
        </p:nvSpPr>
        <p:spPr bwMode="auto">
          <a:xfrm>
            <a:off x="666750" y="4714875"/>
            <a:ext cx="5335588" cy="4467225"/>
          </a:xfrm>
          <a:prstGeom prst="rect">
            <a:avLst/>
          </a:prstGeom>
          <a:noFill/>
          <a:ln>
            <a:noFill/>
          </a:ln>
          <a:effectLst/>
        </p:spPr>
        <p:txBody>
          <a:bodyPr vert="horz" wrap="square" lIns="90727" tIns="45363" rIns="90727" bIns="4536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12294" name="Rectangle 6">
            <a:extLst>
              <a:ext uri="{FF2B5EF4-FFF2-40B4-BE49-F238E27FC236}">
                <a16:creationId xmlns:a16="http://schemas.microsoft.com/office/drawing/2014/main" id="{BDAE007A-711A-5B00-9511-E2237A5903B2}"/>
              </a:ext>
            </a:extLst>
          </p:cNvPr>
          <p:cNvSpPr>
            <a:spLocks noGrp="1" noChangeArrowheads="1"/>
          </p:cNvSpPr>
          <p:nvPr>
            <p:ph type="ftr" sz="quarter" idx="4"/>
          </p:nvPr>
        </p:nvSpPr>
        <p:spPr bwMode="auto">
          <a:xfrm>
            <a:off x="0" y="9428163"/>
            <a:ext cx="2890838" cy="496887"/>
          </a:xfrm>
          <a:prstGeom prst="rect">
            <a:avLst/>
          </a:prstGeom>
          <a:noFill/>
          <a:ln>
            <a:noFill/>
          </a:ln>
          <a:effectLst/>
        </p:spPr>
        <p:txBody>
          <a:bodyPr vert="horz" wrap="square" lIns="90727" tIns="45363" rIns="90727" bIns="45363" numCol="1" anchor="b" anchorCtr="0" compatLnSpc="1">
            <a:prstTxWarp prst="textNoShape">
              <a:avLst/>
            </a:prstTxWarp>
          </a:bodyPr>
          <a:lstStyle>
            <a:lvl1pPr eaLnBrk="1" hangingPunct="1">
              <a:defRPr sz="1200">
                <a:latin typeface="Arial" charset="0"/>
                <a:ea typeface="+mn-ea"/>
                <a:cs typeface="+mn-cs"/>
              </a:defRPr>
            </a:lvl1pPr>
          </a:lstStyle>
          <a:p>
            <a:pPr>
              <a:defRPr/>
            </a:pPr>
            <a:endParaRPr lang="en-GB"/>
          </a:p>
        </p:txBody>
      </p:sp>
      <p:sp>
        <p:nvSpPr>
          <p:cNvPr id="12295" name="Rectangle 7">
            <a:extLst>
              <a:ext uri="{FF2B5EF4-FFF2-40B4-BE49-F238E27FC236}">
                <a16:creationId xmlns:a16="http://schemas.microsoft.com/office/drawing/2014/main" id="{93286403-B9AE-A03C-ACBB-BDE446FF36D3}"/>
              </a:ext>
            </a:extLst>
          </p:cNvPr>
          <p:cNvSpPr>
            <a:spLocks noGrp="1" noChangeArrowheads="1"/>
          </p:cNvSpPr>
          <p:nvPr>
            <p:ph type="sldNum" sz="quarter" idx="5"/>
          </p:nvPr>
        </p:nvSpPr>
        <p:spPr bwMode="auto">
          <a:xfrm>
            <a:off x="3776663" y="9428163"/>
            <a:ext cx="2890837" cy="496887"/>
          </a:xfrm>
          <a:prstGeom prst="rect">
            <a:avLst/>
          </a:prstGeom>
          <a:noFill/>
          <a:ln>
            <a:noFill/>
          </a:ln>
          <a:effectLst/>
        </p:spPr>
        <p:txBody>
          <a:bodyPr vert="horz" wrap="square" lIns="90727" tIns="45363" rIns="90727" bIns="45363" numCol="1" anchor="b" anchorCtr="0" compatLnSpc="1">
            <a:prstTxWarp prst="textNoShape">
              <a:avLst/>
            </a:prstTxWarp>
          </a:bodyPr>
          <a:lstStyle>
            <a:lvl1pPr algn="r" eaLnBrk="1" hangingPunct="1">
              <a:defRPr sz="1200"/>
            </a:lvl1pPr>
          </a:lstStyle>
          <a:p>
            <a:fld id="{95B305B7-BE3F-9740-8A68-61F76B760704}"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938D3631-7C25-D943-3DCE-EE9A862F0D09}"/>
              </a:ext>
            </a:extLst>
          </p:cNvPr>
          <p:cNvSpPr>
            <a:spLocks noGrp="1" noRot="1" noChangeAspect="1" noTextEdit="1"/>
          </p:cNvSpPr>
          <p:nvPr>
            <p:ph type="sldImg"/>
          </p:nvPr>
        </p:nvSpPr>
        <p:spPr>
          <a:ln/>
        </p:spPr>
      </p:sp>
      <p:sp>
        <p:nvSpPr>
          <p:cNvPr id="16387" name="Notes Placeholder 2">
            <a:extLst>
              <a:ext uri="{FF2B5EF4-FFF2-40B4-BE49-F238E27FC236}">
                <a16:creationId xmlns:a16="http://schemas.microsoft.com/office/drawing/2014/main" id="{3EB1784E-8FAE-29E0-7B9D-24D1C73407EC}"/>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latin typeface="Arial" panose="020B0604020202020204" pitchFamily="34" charset="0"/>
              <a:ea typeface="ＭＳ Ｐゴシック" panose="020B0600070205080204" pitchFamily="34" charset="-128"/>
            </a:endParaRPr>
          </a:p>
        </p:txBody>
      </p:sp>
      <p:sp>
        <p:nvSpPr>
          <p:cNvPr id="16388" name="Slide Number Placeholder 3">
            <a:extLst>
              <a:ext uri="{FF2B5EF4-FFF2-40B4-BE49-F238E27FC236}">
                <a16:creationId xmlns:a16="http://schemas.microsoft.com/office/drawing/2014/main" id="{8ACB2DC6-A4BA-8A30-DBDA-3EA3A897CC91}"/>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BF8CDEF6-CC71-B743-BE40-7A606D3DF3C0}" type="slidenum">
              <a:rPr lang="en-GB" altLang="en-US"/>
              <a:pPr>
                <a:spcBef>
                  <a:spcPct val="0"/>
                </a:spcBef>
              </a:pPr>
              <a:t>1</a:t>
            </a:fld>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838F0C63-9877-A6B8-DBB0-EB44B969F4A6}"/>
              </a:ext>
            </a:extLst>
          </p:cNvPr>
          <p:cNvSpPr>
            <a:spLocks noGrp="1" noRot="1" noChangeAspect="1" noTextEdit="1"/>
          </p:cNvSpPr>
          <p:nvPr>
            <p:ph type="sldImg"/>
          </p:nvPr>
        </p:nvSpPr>
        <p:spPr>
          <a:ln/>
        </p:spPr>
      </p:sp>
      <p:sp>
        <p:nvSpPr>
          <p:cNvPr id="54275" name="Notes Placeholder 2">
            <a:extLst>
              <a:ext uri="{FF2B5EF4-FFF2-40B4-BE49-F238E27FC236}">
                <a16:creationId xmlns:a16="http://schemas.microsoft.com/office/drawing/2014/main" id="{A3454CDF-8F59-5E6A-D25E-D96EDB743F6E}"/>
              </a:ext>
            </a:extLst>
          </p:cNvPr>
          <p:cNvSpPr>
            <a:spLocks noGrp="1"/>
          </p:cNvSpPr>
          <p:nvPr>
            <p:ph type="body" idx="1"/>
          </p:nvPr>
        </p:nvSpPr>
        <p:spPr/>
        <p:txBody>
          <a:bodyPr/>
          <a:lstStyle/>
          <a:p>
            <a:pPr eaLnBrk="1" hangingPunct="1">
              <a:defRPr/>
            </a:pPr>
            <a:endParaRPr lang="en-US">
              <a:cs typeface="+mn-cs"/>
            </a:endParaRPr>
          </a:p>
        </p:txBody>
      </p:sp>
      <p:sp>
        <p:nvSpPr>
          <p:cNvPr id="22532" name="Slide Number Placeholder 3">
            <a:extLst>
              <a:ext uri="{FF2B5EF4-FFF2-40B4-BE49-F238E27FC236}">
                <a16:creationId xmlns:a16="http://schemas.microsoft.com/office/drawing/2014/main" id="{939E2BE9-80E1-3557-50BB-12FEFB251D2A}"/>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36600" indent="-282575">
              <a:spcBef>
                <a:spcPct val="30000"/>
              </a:spcBef>
              <a:defRPr sz="1200">
                <a:solidFill>
                  <a:schemeClr val="tx1"/>
                </a:solidFill>
                <a:latin typeface="Arial" panose="020B0604020202020204" pitchFamily="34" charset="0"/>
                <a:ea typeface="ＭＳ Ｐゴシック" panose="020B0600070205080204" pitchFamily="34" charset="-128"/>
              </a:defRPr>
            </a:lvl2pPr>
            <a:lvl3pPr marL="1133475" indent="-225425">
              <a:spcBef>
                <a:spcPct val="30000"/>
              </a:spcBef>
              <a:defRPr sz="1200">
                <a:solidFill>
                  <a:schemeClr val="tx1"/>
                </a:solidFill>
                <a:latin typeface="Arial" panose="020B0604020202020204" pitchFamily="34" charset="0"/>
                <a:ea typeface="ＭＳ Ｐゴシック" panose="020B0600070205080204" pitchFamily="34" charset="-128"/>
              </a:defRPr>
            </a:lvl3pPr>
            <a:lvl4pPr marL="1587500" indent="-225425">
              <a:spcBef>
                <a:spcPct val="30000"/>
              </a:spcBef>
              <a:defRPr sz="1200">
                <a:solidFill>
                  <a:schemeClr val="tx1"/>
                </a:solidFill>
                <a:latin typeface="Arial" panose="020B0604020202020204" pitchFamily="34" charset="0"/>
                <a:ea typeface="ＭＳ Ｐゴシック" panose="020B0600070205080204" pitchFamily="34" charset="-128"/>
              </a:defRPr>
            </a:lvl4pPr>
            <a:lvl5pPr marL="2039938" indent="-225425">
              <a:spcBef>
                <a:spcPct val="30000"/>
              </a:spcBef>
              <a:defRPr sz="1200">
                <a:solidFill>
                  <a:schemeClr val="tx1"/>
                </a:solidFill>
                <a:latin typeface="Arial" panose="020B0604020202020204" pitchFamily="34" charset="0"/>
                <a:ea typeface="ＭＳ Ｐゴシック" panose="020B0600070205080204" pitchFamily="34" charset="-128"/>
              </a:defRPr>
            </a:lvl5pPr>
            <a:lvl6pPr marL="2497138" indent="-22542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54338" indent="-22542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11538" indent="-22542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68738" indent="-22542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6F48F7F0-E989-A44A-8124-BF0EDD41E4BE}" type="slidenum">
              <a:rPr lang="en-GB" altLang="en-US"/>
              <a:pPr>
                <a:spcBef>
                  <a:spcPct val="0"/>
                </a:spcBef>
              </a:pPr>
              <a:t>5</a:t>
            </a:fld>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10C278FD-8973-4F2B-EC06-35E5CEAE6BCD}"/>
              </a:ext>
            </a:extLst>
          </p:cNvPr>
          <p:cNvSpPr>
            <a:spLocks noGrp="1" noRot="1" noChangeAspect="1" noTextEdit="1"/>
          </p:cNvSpPr>
          <p:nvPr>
            <p:ph type="sldImg"/>
          </p:nvPr>
        </p:nvSpPr>
        <p:spPr>
          <a:ln/>
        </p:spPr>
      </p:sp>
      <p:sp>
        <p:nvSpPr>
          <p:cNvPr id="24579" name="Notes Placeholder 2">
            <a:extLst>
              <a:ext uri="{FF2B5EF4-FFF2-40B4-BE49-F238E27FC236}">
                <a16:creationId xmlns:a16="http://schemas.microsoft.com/office/drawing/2014/main" id="{96D9B757-1C1E-7BF1-D20F-94800C74FC2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dirty="0" err="1">
                <a:latin typeface="Arial" panose="020B0604020202020204" pitchFamily="34" charset="0"/>
                <a:ea typeface="ＭＳ Ｐゴシック" panose="020B0600070205080204" pitchFamily="34" charset="-128"/>
              </a:rPr>
              <a:t>Eg</a:t>
            </a:r>
            <a:r>
              <a:rPr lang="en-US" altLang="en-US" dirty="0">
                <a:latin typeface="Arial" panose="020B0604020202020204" pitchFamily="34" charset="0"/>
                <a:ea typeface="ＭＳ Ｐゴシック" panose="020B0600070205080204" pitchFamily="34" charset="-128"/>
              </a:rPr>
              <a:t> do not say you have completed 3 cycles of a QIP if you only upload an outline plan of cycle 1</a:t>
            </a:r>
          </a:p>
          <a:p>
            <a:r>
              <a:rPr lang="en-US" altLang="en-US" dirty="0">
                <a:latin typeface="Arial" panose="020B0604020202020204" pitchFamily="34" charset="0"/>
                <a:ea typeface="ＭＳ Ｐゴシック" panose="020B0600070205080204" pitchFamily="34" charset="-128"/>
              </a:rPr>
              <a:t>Teaching domain – requires feedback from people taught to get any points</a:t>
            </a:r>
          </a:p>
          <a:p>
            <a:r>
              <a:rPr lang="en-US" altLang="en-US" dirty="0">
                <a:latin typeface="Arial" panose="020B0604020202020204" pitchFamily="34" charset="0"/>
                <a:ea typeface="ＭＳ Ｐゴシック" panose="020B0600070205080204" pitchFamily="34" charset="-128"/>
              </a:rPr>
              <a:t>Leadership domain – requires that candidates can demonstrate “making an impact” not just having held a position in a committee</a:t>
            </a:r>
          </a:p>
        </p:txBody>
      </p:sp>
      <p:sp>
        <p:nvSpPr>
          <p:cNvPr id="24580" name="Slide Number Placeholder 3">
            <a:extLst>
              <a:ext uri="{FF2B5EF4-FFF2-40B4-BE49-F238E27FC236}">
                <a16:creationId xmlns:a16="http://schemas.microsoft.com/office/drawing/2014/main" id="{5BB6B717-261B-3381-6E48-7103919AE04E}"/>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7F75CBB9-D851-D640-8458-C5A870AA4356}" type="slidenum">
              <a:rPr lang="en-GB" altLang="en-US"/>
              <a:pPr>
                <a:spcBef>
                  <a:spcPct val="0"/>
                </a:spcBef>
              </a:pPr>
              <a:t>8</a:t>
            </a:fld>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E1B9E0C2-2CE9-5D8B-B8AB-D13B3E3F1001}"/>
              </a:ext>
            </a:extLst>
          </p:cNvPr>
          <p:cNvSpPr>
            <a:spLocks noGrp="1" noRot="1" noChangeAspect="1" noTextEdit="1"/>
          </p:cNvSpPr>
          <p:nvPr>
            <p:ph type="sldImg"/>
          </p:nvPr>
        </p:nvSpPr>
        <p:spPr>
          <a:ln/>
        </p:spPr>
      </p:sp>
      <p:sp>
        <p:nvSpPr>
          <p:cNvPr id="26627" name="Notes Placeholder 2">
            <a:extLst>
              <a:ext uri="{FF2B5EF4-FFF2-40B4-BE49-F238E27FC236}">
                <a16:creationId xmlns:a16="http://schemas.microsoft.com/office/drawing/2014/main" id="{AA5B6208-698D-F8F4-6361-DAE7D85F85C8}"/>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latin typeface="Arial" panose="020B0604020202020204" pitchFamily="34" charset="0"/>
              <a:ea typeface="ＭＳ Ｐゴシック" panose="020B0600070205080204" pitchFamily="34" charset="-128"/>
            </a:endParaRPr>
          </a:p>
        </p:txBody>
      </p:sp>
      <p:sp>
        <p:nvSpPr>
          <p:cNvPr id="26628" name="Slide Number Placeholder 3">
            <a:extLst>
              <a:ext uri="{FF2B5EF4-FFF2-40B4-BE49-F238E27FC236}">
                <a16:creationId xmlns:a16="http://schemas.microsoft.com/office/drawing/2014/main" id="{36AB0A7B-531F-5451-ED30-B923817F9E07}"/>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2D4B5B74-C399-D744-ADC4-B2C73568B1BE}" type="slidenum">
              <a:rPr lang="en-GB" altLang="en-US"/>
              <a:pPr>
                <a:spcBef>
                  <a:spcPct val="0"/>
                </a:spcBef>
              </a:pPr>
              <a:t>9</a:t>
            </a:fld>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467C964F-81D3-7700-E4FC-2BACEC5C2CE1}"/>
              </a:ext>
            </a:extLst>
          </p:cNvPr>
          <p:cNvSpPr>
            <a:spLocks noGrp="1" noRot="1" noChangeAspect="1" noTextEdit="1"/>
          </p:cNvSpPr>
          <p:nvPr>
            <p:ph type="sldImg"/>
          </p:nvPr>
        </p:nvSpPr>
        <p:spPr>
          <a:ln/>
        </p:spPr>
      </p:sp>
      <p:sp>
        <p:nvSpPr>
          <p:cNvPr id="28675" name="Notes Placeholder 2">
            <a:extLst>
              <a:ext uri="{FF2B5EF4-FFF2-40B4-BE49-F238E27FC236}">
                <a16:creationId xmlns:a16="http://schemas.microsoft.com/office/drawing/2014/main" id="{326E0BD4-0B7D-8A68-8F43-31D9D152CC5C}"/>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dirty="0">
                <a:latin typeface="Arial" panose="020B0604020202020204" pitchFamily="34" charset="0"/>
                <a:ea typeface="ＭＳ Ｐゴシック" panose="020B0600070205080204" pitchFamily="34" charset="-128"/>
              </a:rPr>
              <a:t>Clinical scenarios designed to check you are clinically safe; that you have appropriate knowledge to assess patients and seek help; and that you understand core concepts such as HIV testing.</a:t>
            </a:r>
          </a:p>
          <a:p>
            <a:r>
              <a:rPr lang="en-US" altLang="en-US" dirty="0">
                <a:latin typeface="Arial" panose="020B0604020202020204" pitchFamily="34" charset="0"/>
                <a:ea typeface="ＭＳ Ｐゴシック" panose="020B0600070205080204" pitchFamily="34" charset="-128"/>
              </a:rPr>
              <a:t>It is possible to do well even if you are not aware of the specific management of the GUM presentation.</a:t>
            </a:r>
          </a:p>
        </p:txBody>
      </p:sp>
      <p:sp>
        <p:nvSpPr>
          <p:cNvPr id="28676" name="Slide Number Placeholder 3">
            <a:extLst>
              <a:ext uri="{FF2B5EF4-FFF2-40B4-BE49-F238E27FC236}">
                <a16:creationId xmlns:a16="http://schemas.microsoft.com/office/drawing/2014/main" id="{71BAD971-FABC-274A-B45E-84FCEFAD4629}"/>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BF6909C8-3844-0547-9F5B-98B1FFFDAA6B}" type="slidenum">
              <a:rPr lang="en-GB" altLang="en-US"/>
              <a:pPr>
                <a:spcBef>
                  <a:spcPct val="0"/>
                </a:spcBef>
              </a:pPr>
              <a:t>10</a:t>
            </a:fld>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E9AC1E8D-5B18-9134-2A07-4812337411EA}"/>
              </a:ext>
            </a:extLst>
          </p:cNvPr>
          <p:cNvSpPr>
            <a:spLocks noGrp="1" noRot="1" noChangeAspect="1" noTextEdit="1"/>
          </p:cNvSpPr>
          <p:nvPr>
            <p:ph type="sldImg"/>
          </p:nvPr>
        </p:nvSpPr>
        <p:spPr>
          <a:ln/>
        </p:spPr>
      </p:sp>
      <p:sp>
        <p:nvSpPr>
          <p:cNvPr id="38915" name="Notes Placeholder 2">
            <a:extLst>
              <a:ext uri="{FF2B5EF4-FFF2-40B4-BE49-F238E27FC236}">
                <a16:creationId xmlns:a16="http://schemas.microsoft.com/office/drawing/2014/main" id="{1EBD9D0B-4DF7-BA21-F030-D4E1D26DBADA}"/>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E90DD619-3752-733C-6A61-197CDE504590}"/>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36600" indent="-282575">
              <a:spcBef>
                <a:spcPct val="30000"/>
              </a:spcBef>
              <a:defRPr sz="1200">
                <a:solidFill>
                  <a:schemeClr val="tx1"/>
                </a:solidFill>
                <a:latin typeface="Arial" panose="020B0604020202020204" pitchFamily="34" charset="0"/>
                <a:ea typeface="ＭＳ Ｐゴシック" panose="020B0600070205080204" pitchFamily="34" charset="-128"/>
              </a:defRPr>
            </a:lvl2pPr>
            <a:lvl3pPr marL="1133475" indent="-225425">
              <a:spcBef>
                <a:spcPct val="30000"/>
              </a:spcBef>
              <a:defRPr sz="1200">
                <a:solidFill>
                  <a:schemeClr val="tx1"/>
                </a:solidFill>
                <a:latin typeface="Arial" panose="020B0604020202020204" pitchFamily="34" charset="0"/>
                <a:ea typeface="ＭＳ Ｐゴシック" panose="020B0600070205080204" pitchFamily="34" charset="-128"/>
              </a:defRPr>
            </a:lvl3pPr>
            <a:lvl4pPr marL="1587500" indent="-225425">
              <a:spcBef>
                <a:spcPct val="30000"/>
              </a:spcBef>
              <a:defRPr sz="1200">
                <a:solidFill>
                  <a:schemeClr val="tx1"/>
                </a:solidFill>
                <a:latin typeface="Arial" panose="020B0604020202020204" pitchFamily="34" charset="0"/>
                <a:ea typeface="ＭＳ Ｐゴシック" panose="020B0600070205080204" pitchFamily="34" charset="-128"/>
              </a:defRPr>
            </a:lvl4pPr>
            <a:lvl5pPr marL="2039938" indent="-225425">
              <a:spcBef>
                <a:spcPct val="30000"/>
              </a:spcBef>
              <a:defRPr sz="1200">
                <a:solidFill>
                  <a:schemeClr val="tx1"/>
                </a:solidFill>
                <a:latin typeface="Arial" panose="020B0604020202020204" pitchFamily="34" charset="0"/>
                <a:ea typeface="ＭＳ Ｐゴシック" panose="020B0600070205080204" pitchFamily="34" charset="-128"/>
              </a:defRPr>
            </a:lvl5pPr>
            <a:lvl6pPr marL="2497138" indent="-22542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54338" indent="-22542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11538" indent="-22542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68738" indent="-22542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8B4F2981-0EE9-7544-98F1-822E4555994D}" type="slidenum">
              <a:rPr lang="en-GB" altLang="en-US"/>
              <a:pPr>
                <a:spcBef>
                  <a:spcPct val="0"/>
                </a:spcBef>
              </a:pPr>
              <a:t>17</a:t>
            </a:fld>
            <a:endParaRPr lang="en-GB" altLang="en-US"/>
          </a:p>
        </p:txBody>
      </p:sp>
      <p:sp>
        <p:nvSpPr>
          <p:cNvPr id="31747" name="Rectangle 2">
            <a:extLst>
              <a:ext uri="{FF2B5EF4-FFF2-40B4-BE49-F238E27FC236}">
                <a16:creationId xmlns:a16="http://schemas.microsoft.com/office/drawing/2014/main" id="{A0FDEC24-9FC1-A318-BABE-DC73EB4842C6}"/>
              </a:ext>
            </a:extLst>
          </p:cNvPr>
          <p:cNvSpPr>
            <a:spLocks noGrp="1" noRot="1" noChangeAspect="1" noChangeArrowheads="1" noTextEdit="1"/>
          </p:cNvSpPr>
          <p:nvPr>
            <p:ph type="sldImg"/>
          </p:nvPr>
        </p:nvSpPr>
        <p:spPr>
          <a:ln/>
        </p:spPr>
      </p:sp>
      <p:sp>
        <p:nvSpPr>
          <p:cNvPr id="55300" name="Rectangle 3">
            <a:extLst>
              <a:ext uri="{FF2B5EF4-FFF2-40B4-BE49-F238E27FC236}">
                <a16:creationId xmlns:a16="http://schemas.microsoft.com/office/drawing/2014/main" id="{B9517881-0F42-D95E-8B3E-57C616522F1D}"/>
              </a:ext>
            </a:extLst>
          </p:cNvPr>
          <p:cNvSpPr>
            <a:spLocks noGrp="1" noChangeArrowheads="1"/>
          </p:cNvSpPr>
          <p:nvPr>
            <p:ph type="body" idx="1"/>
          </p:nvPr>
        </p:nvSpPr>
        <p:spPr/>
        <p:txBody>
          <a:bodyPr/>
          <a:lstStyle/>
          <a:p>
            <a:pPr eaLnBrk="1" hangingPunct="1">
              <a:defRPr/>
            </a:pPr>
            <a:endParaRPr lang="en-US">
              <a:cs typeface="+mn-cs"/>
            </a:endParaRPr>
          </a:p>
        </p:txBody>
      </p:sp>
    </p:spTree>
    <p:extLst>
      <p:ext uri="{BB962C8B-B14F-4D97-AF65-F5344CB8AC3E}">
        <p14:creationId xmlns:p14="http://schemas.microsoft.com/office/powerpoint/2010/main" val="30483639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8CAA68A0-58AA-B309-9A95-84655ECBC987}"/>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36600" indent="-282575">
              <a:spcBef>
                <a:spcPct val="30000"/>
              </a:spcBef>
              <a:defRPr sz="1200">
                <a:solidFill>
                  <a:schemeClr val="tx1"/>
                </a:solidFill>
                <a:latin typeface="Arial" panose="020B0604020202020204" pitchFamily="34" charset="0"/>
                <a:ea typeface="ＭＳ Ｐゴシック" panose="020B0600070205080204" pitchFamily="34" charset="-128"/>
              </a:defRPr>
            </a:lvl2pPr>
            <a:lvl3pPr marL="1133475" indent="-225425">
              <a:spcBef>
                <a:spcPct val="30000"/>
              </a:spcBef>
              <a:defRPr sz="1200">
                <a:solidFill>
                  <a:schemeClr val="tx1"/>
                </a:solidFill>
                <a:latin typeface="Arial" panose="020B0604020202020204" pitchFamily="34" charset="0"/>
                <a:ea typeface="ＭＳ Ｐゴシック" panose="020B0600070205080204" pitchFamily="34" charset="-128"/>
              </a:defRPr>
            </a:lvl3pPr>
            <a:lvl4pPr marL="1587500" indent="-225425">
              <a:spcBef>
                <a:spcPct val="30000"/>
              </a:spcBef>
              <a:defRPr sz="1200">
                <a:solidFill>
                  <a:schemeClr val="tx1"/>
                </a:solidFill>
                <a:latin typeface="Arial" panose="020B0604020202020204" pitchFamily="34" charset="0"/>
                <a:ea typeface="ＭＳ Ｐゴシック" panose="020B0600070205080204" pitchFamily="34" charset="-128"/>
              </a:defRPr>
            </a:lvl4pPr>
            <a:lvl5pPr marL="2039938" indent="-225425">
              <a:spcBef>
                <a:spcPct val="30000"/>
              </a:spcBef>
              <a:defRPr sz="1200">
                <a:solidFill>
                  <a:schemeClr val="tx1"/>
                </a:solidFill>
                <a:latin typeface="Arial" panose="020B0604020202020204" pitchFamily="34" charset="0"/>
                <a:ea typeface="ＭＳ Ｐゴシック" panose="020B0600070205080204" pitchFamily="34" charset="-128"/>
              </a:defRPr>
            </a:lvl5pPr>
            <a:lvl6pPr marL="2497138" indent="-22542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54338" indent="-22542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11538" indent="-22542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68738" indent="-22542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AD805415-79E8-1945-9972-23F4983D4F02}" type="slidenum">
              <a:rPr lang="en-GB" altLang="en-US"/>
              <a:pPr>
                <a:spcBef>
                  <a:spcPct val="0"/>
                </a:spcBef>
              </a:pPr>
              <a:t>18</a:t>
            </a:fld>
            <a:endParaRPr lang="en-GB" altLang="en-US"/>
          </a:p>
        </p:txBody>
      </p:sp>
      <p:sp>
        <p:nvSpPr>
          <p:cNvPr id="33795" name="Rectangle 2">
            <a:extLst>
              <a:ext uri="{FF2B5EF4-FFF2-40B4-BE49-F238E27FC236}">
                <a16:creationId xmlns:a16="http://schemas.microsoft.com/office/drawing/2014/main" id="{A710BCA7-6AAE-F4B3-64BC-5215D71BCAB4}"/>
              </a:ext>
            </a:extLst>
          </p:cNvPr>
          <p:cNvSpPr>
            <a:spLocks noGrp="1" noRot="1" noChangeAspect="1" noChangeArrowheads="1" noTextEdit="1"/>
          </p:cNvSpPr>
          <p:nvPr>
            <p:ph type="sldImg"/>
          </p:nvPr>
        </p:nvSpPr>
        <p:spPr>
          <a:ln/>
        </p:spPr>
      </p:sp>
      <p:sp>
        <p:nvSpPr>
          <p:cNvPr id="58372" name="Rectangle 3">
            <a:extLst>
              <a:ext uri="{FF2B5EF4-FFF2-40B4-BE49-F238E27FC236}">
                <a16:creationId xmlns:a16="http://schemas.microsoft.com/office/drawing/2014/main" id="{CFF5E454-D532-432E-1E15-40E56EEF4E47}"/>
              </a:ext>
            </a:extLst>
          </p:cNvPr>
          <p:cNvSpPr>
            <a:spLocks noGrp="1" noChangeArrowheads="1"/>
          </p:cNvSpPr>
          <p:nvPr>
            <p:ph type="body" idx="1"/>
          </p:nvPr>
        </p:nvSpPr>
        <p:spPr/>
        <p:txBody>
          <a:bodyPr/>
          <a:lstStyle/>
          <a:p>
            <a:pPr eaLnBrk="1" hangingPunct="1">
              <a:defRPr/>
            </a:pPr>
            <a:endParaRPr lang="en-US">
              <a:cs typeface="+mn-cs"/>
            </a:endParaRPr>
          </a:p>
        </p:txBody>
      </p:sp>
    </p:spTree>
    <p:extLst>
      <p:ext uri="{BB962C8B-B14F-4D97-AF65-F5344CB8AC3E}">
        <p14:creationId xmlns:p14="http://schemas.microsoft.com/office/powerpoint/2010/main" val="13862879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B9CEB375-440D-5C37-4E3F-B54C17589611}"/>
              </a:ext>
            </a:extLst>
          </p:cNvPr>
          <p:cNvSpPr>
            <a:spLocks noGrp="1" noRot="1" noChangeAspect="1" noTextEdit="1"/>
          </p:cNvSpPr>
          <p:nvPr>
            <p:ph type="sldImg"/>
          </p:nvPr>
        </p:nvSpPr>
        <p:spPr>
          <a:ln/>
        </p:spPr>
      </p:sp>
      <p:sp>
        <p:nvSpPr>
          <p:cNvPr id="46083" name="Notes Placeholder 2">
            <a:extLst>
              <a:ext uri="{FF2B5EF4-FFF2-40B4-BE49-F238E27FC236}">
                <a16:creationId xmlns:a16="http://schemas.microsoft.com/office/drawing/2014/main" id="{A4E1A351-624F-D3D1-CF04-5F1A1E69FD93}"/>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dirty="0">
                <a:latin typeface="Arial" panose="020B0604020202020204" pitchFamily="34" charset="0"/>
                <a:ea typeface="ＭＳ Ｐゴシック" panose="020B0600070205080204" pitchFamily="34" charset="-128"/>
              </a:rPr>
              <a:t>GMCs good medical practice embedded in all GPCs:1. professional knowledge, 2. professional skills, 3. professional values &amp; behaviours, 4. health promotion &amp; illness prevention, 5. leadership &amp; team working, 6. patient safety &amp; quality improvement, 7. safeguarding vulnerable groups, 8. education &amp; training</a:t>
            </a:r>
          </a:p>
          <a:p>
            <a:endParaRPr lang="en-GB" altLang="en-US" dirty="0">
              <a:latin typeface="Arial" panose="020B0604020202020204" pitchFamily="34" charset="0"/>
              <a:ea typeface="ＭＳ Ｐゴシック" panose="020B0600070205080204"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55E636FE-233B-8084-84D7-72A655975649}"/>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954E3C38-D77D-3E37-8E5E-85E1C89BE278}"/>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E9065E8D-7C63-1F20-98E0-4584ABB0F657}"/>
              </a:ext>
            </a:extLst>
          </p:cNvPr>
          <p:cNvSpPr>
            <a:spLocks noGrp="1" noChangeArrowheads="1"/>
          </p:cNvSpPr>
          <p:nvPr>
            <p:ph type="sldNum" sz="quarter" idx="12"/>
          </p:nvPr>
        </p:nvSpPr>
        <p:spPr>
          <a:ln/>
        </p:spPr>
        <p:txBody>
          <a:bodyPr/>
          <a:lstStyle>
            <a:lvl1pPr>
              <a:defRPr/>
            </a:lvl1pPr>
          </a:lstStyle>
          <a:p>
            <a:fld id="{9F8A3EBC-2A78-4A43-8DC4-B7DE2FDF7AE0}" type="slidenum">
              <a:rPr lang="en-GB" altLang="en-US"/>
              <a:pPr/>
              <a:t>‹#›</a:t>
            </a:fld>
            <a:endParaRPr lang="en-GB" altLang="en-US"/>
          </a:p>
        </p:txBody>
      </p:sp>
    </p:spTree>
    <p:extLst>
      <p:ext uri="{BB962C8B-B14F-4D97-AF65-F5344CB8AC3E}">
        <p14:creationId xmlns:p14="http://schemas.microsoft.com/office/powerpoint/2010/main" val="1884925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772AC050-7851-C1F9-E3AE-F5AEEC9E8A3B}"/>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F34A6353-CEBC-4452-0E23-41D7096D8249}"/>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06C09DAE-F4B4-64FE-A267-861CB467BF6D}"/>
              </a:ext>
            </a:extLst>
          </p:cNvPr>
          <p:cNvSpPr>
            <a:spLocks noGrp="1" noChangeArrowheads="1"/>
          </p:cNvSpPr>
          <p:nvPr>
            <p:ph type="sldNum" sz="quarter" idx="12"/>
          </p:nvPr>
        </p:nvSpPr>
        <p:spPr>
          <a:ln/>
        </p:spPr>
        <p:txBody>
          <a:bodyPr/>
          <a:lstStyle>
            <a:lvl1pPr>
              <a:defRPr/>
            </a:lvl1pPr>
          </a:lstStyle>
          <a:p>
            <a:fld id="{A3DB79DD-A571-4648-90D0-7808A6EE9B6C}" type="slidenum">
              <a:rPr lang="en-GB" altLang="en-US"/>
              <a:pPr/>
              <a:t>‹#›</a:t>
            </a:fld>
            <a:endParaRPr lang="en-GB" altLang="en-US"/>
          </a:p>
        </p:txBody>
      </p:sp>
    </p:spTree>
    <p:extLst>
      <p:ext uri="{BB962C8B-B14F-4D97-AF65-F5344CB8AC3E}">
        <p14:creationId xmlns:p14="http://schemas.microsoft.com/office/powerpoint/2010/main" val="3991633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38046942-44E2-B967-8F0B-A4790AA1CA77}"/>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A6EEFF3C-25D7-6104-C99A-8647FB4C074E}"/>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DB0A4729-33EE-4A0D-7F35-E9C4B2961919}"/>
              </a:ext>
            </a:extLst>
          </p:cNvPr>
          <p:cNvSpPr>
            <a:spLocks noGrp="1" noChangeArrowheads="1"/>
          </p:cNvSpPr>
          <p:nvPr>
            <p:ph type="sldNum" sz="quarter" idx="12"/>
          </p:nvPr>
        </p:nvSpPr>
        <p:spPr>
          <a:ln/>
        </p:spPr>
        <p:txBody>
          <a:bodyPr/>
          <a:lstStyle>
            <a:lvl1pPr>
              <a:defRPr/>
            </a:lvl1pPr>
          </a:lstStyle>
          <a:p>
            <a:fld id="{9E19EE64-6AAB-0441-99AC-26AC18EA75A3}" type="slidenum">
              <a:rPr lang="en-GB" altLang="en-US"/>
              <a:pPr/>
              <a:t>‹#›</a:t>
            </a:fld>
            <a:endParaRPr lang="en-GB" altLang="en-US"/>
          </a:p>
        </p:txBody>
      </p:sp>
    </p:spTree>
    <p:extLst>
      <p:ext uri="{BB962C8B-B14F-4D97-AF65-F5344CB8AC3E}">
        <p14:creationId xmlns:p14="http://schemas.microsoft.com/office/powerpoint/2010/main" val="2878671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D961D4A2-BDC8-43F6-0060-583F5339C67C}"/>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AFCA24C8-6F9C-C851-B6C2-7EC03714F3F4}"/>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73F3A7A5-8A72-7DE2-6193-6BC1FDF0B931}"/>
              </a:ext>
            </a:extLst>
          </p:cNvPr>
          <p:cNvSpPr>
            <a:spLocks noGrp="1" noChangeArrowheads="1"/>
          </p:cNvSpPr>
          <p:nvPr>
            <p:ph type="sldNum" sz="quarter" idx="12"/>
          </p:nvPr>
        </p:nvSpPr>
        <p:spPr>
          <a:ln/>
        </p:spPr>
        <p:txBody>
          <a:bodyPr/>
          <a:lstStyle>
            <a:lvl1pPr>
              <a:defRPr/>
            </a:lvl1pPr>
          </a:lstStyle>
          <a:p>
            <a:fld id="{C415BECA-DED7-7743-BA08-D67D5423C3A8}" type="slidenum">
              <a:rPr lang="en-GB" altLang="en-US"/>
              <a:pPr/>
              <a:t>‹#›</a:t>
            </a:fld>
            <a:endParaRPr lang="en-GB" altLang="en-US"/>
          </a:p>
        </p:txBody>
      </p:sp>
    </p:spTree>
    <p:extLst>
      <p:ext uri="{BB962C8B-B14F-4D97-AF65-F5344CB8AC3E}">
        <p14:creationId xmlns:p14="http://schemas.microsoft.com/office/powerpoint/2010/main" val="8325507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Chart Placeholder 2"/>
          <p:cNvSpPr>
            <a:spLocks noGrp="1"/>
          </p:cNvSpPr>
          <p:nvPr>
            <p:ph type="chart" idx="1"/>
          </p:nvPr>
        </p:nvSpPr>
        <p:spPr>
          <a:xfrm>
            <a:off x="457200" y="1600200"/>
            <a:ext cx="8229600" cy="4525963"/>
          </a:xfrm>
        </p:spPr>
        <p:txBody>
          <a:bodyPr/>
          <a:lstStyle/>
          <a:p>
            <a:pPr lvl="0"/>
            <a:endParaRPr lang="en-GB" noProof="0"/>
          </a:p>
        </p:txBody>
      </p:sp>
      <p:sp>
        <p:nvSpPr>
          <p:cNvPr id="4" name="Rectangle 4">
            <a:extLst>
              <a:ext uri="{FF2B5EF4-FFF2-40B4-BE49-F238E27FC236}">
                <a16:creationId xmlns:a16="http://schemas.microsoft.com/office/drawing/2014/main" id="{F71A0DB4-E205-2486-0324-3704EECDA387}"/>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278D8960-10F3-2F0F-1EA1-1EDA86F3683F}"/>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02C9A37A-5928-51CD-B65B-B4DA362CD7D5}"/>
              </a:ext>
            </a:extLst>
          </p:cNvPr>
          <p:cNvSpPr>
            <a:spLocks noGrp="1" noChangeArrowheads="1"/>
          </p:cNvSpPr>
          <p:nvPr>
            <p:ph type="sldNum" sz="quarter" idx="12"/>
          </p:nvPr>
        </p:nvSpPr>
        <p:spPr>
          <a:ln/>
        </p:spPr>
        <p:txBody>
          <a:bodyPr/>
          <a:lstStyle>
            <a:lvl1pPr>
              <a:defRPr/>
            </a:lvl1pPr>
          </a:lstStyle>
          <a:p>
            <a:fld id="{19FB0231-40FF-8042-9865-C17C9AA1A9E7}" type="slidenum">
              <a:rPr lang="en-GB" altLang="en-US"/>
              <a:pPr/>
              <a:t>‹#›</a:t>
            </a:fld>
            <a:endParaRPr lang="en-GB" altLang="en-US"/>
          </a:p>
        </p:txBody>
      </p:sp>
    </p:spTree>
    <p:extLst>
      <p:ext uri="{BB962C8B-B14F-4D97-AF65-F5344CB8AC3E}">
        <p14:creationId xmlns:p14="http://schemas.microsoft.com/office/powerpoint/2010/main" val="32610338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2" name="Shape 13">
            <a:extLst>
              <a:ext uri="{FF2B5EF4-FFF2-40B4-BE49-F238E27FC236}">
                <a16:creationId xmlns:a16="http://schemas.microsoft.com/office/drawing/2014/main" id="{0B48C1B8-10D0-C1AC-ECDC-7A6AAF93EE43}"/>
              </a:ext>
            </a:extLst>
          </p:cNvPr>
          <p:cNvSpPr>
            <a:spLocks noGrp="1"/>
          </p:cNvSpPr>
          <p:nvPr>
            <p:ph type="sldNum" sz="quarter" idx="10"/>
          </p:nvPr>
        </p:nvSpPr>
        <p:spPr>
          <a:ln w="12700">
            <a:miter lim="400000"/>
          </a:ln>
        </p:spPr>
        <p:txBody>
          <a:bodyPr/>
          <a:lstStyle>
            <a:lvl1pPr hangingPunct="1">
              <a:defRPr>
                <a:cs typeface="Calibri" panose="020F0502020204030204" pitchFamily="34" charset="0"/>
              </a:defRPr>
            </a:lvl1pPr>
          </a:lstStyle>
          <a:p>
            <a:fld id="{1152F845-7EE8-9041-BBF1-BEA5789BBB23}" type="slidenum">
              <a:rPr lang="en-US" altLang="en-US"/>
              <a:pPr/>
              <a:t>‹#›</a:t>
            </a:fld>
            <a:endParaRPr lang="en-US" altLang="en-US"/>
          </a:p>
        </p:txBody>
      </p:sp>
    </p:spTree>
    <p:extLst>
      <p:ext uri="{BB962C8B-B14F-4D97-AF65-F5344CB8AC3E}">
        <p14:creationId xmlns:p14="http://schemas.microsoft.com/office/powerpoint/2010/main" val="3334388560"/>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1_Default">
    <p:spTree>
      <p:nvGrpSpPr>
        <p:cNvPr id="1" name=""/>
        <p:cNvGrpSpPr/>
        <p:nvPr/>
      </p:nvGrpSpPr>
      <p:grpSpPr>
        <a:xfrm>
          <a:off x="0" y="0"/>
          <a:ext cx="0" cy="0"/>
          <a:chOff x="0" y="0"/>
          <a:chExt cx="0" cy="0"/>
        </a:xfrm>
      </p:grpSpPr>
      <p:sp>
        <p:nvSpPr>
          <p:cNvPr id="2" name="Shape 20">
            <a:extLst>
              <a:ext uri="{FF2B5EF4-FFF2-40B4-BE49-F238E27FC236}">
                <a16:creationId xmlns:a16="http://schemas.microsoft.com/office/drawing/2014/main" id="{84B75072-F951-B3B6-482C-94EE10C10EA1}"/>
              </a:ext>
            </a:extLst>
          </p:cNvPr>
          <p:cNvSpPr>
            <a:spLocks noChangeShapeType="1"/>
          </p:cNvSpPr>
          <p:nvPr/>
        </p:nvSpPr>
        <p:spPr bwMode="auto">
          <a:xfrm>
            <a:off x="685800" y="3398838"/>
            <a:ext cx="7848600" cy="1587"/>
          </a:xfrm>
          <a:prstGeom prst="line">
            <a:avLst/>
          </a:prstGeom>
          <a:noFill/>
          <a:ln w="19050">
            <a:solidFill>
              <a:srgbClr val="D2533C"/>
            </a:solidFill>
            <a:round/>
            <a:headEnd/>
            <a:tailEnd/>
          </a:ln>
          <a:extLst>
            <a:ext uri="{909E8E84-426E-40DD-AFC4-6F175D3DCCD1}">
              <a14:hiddenFill xmlns:a14="http://schemas.microsoft.com/office/drawing/2010/main">
                <a:noFill/>
              </a14:hiddenFill>
            </a:ext>
          </a:extLst>
        </p:spPr>
        <p:txBody>
          <a:bodyPr lIns="45719" rIns="45719"/>
          <a:lstStyle/>
          <a:p>
            <a:endParaRPr lang="en-US"/>
          </a:p>
        </p:txBody>
      </p:sp>
      <p:sp>
        <p:nvSpPr>
          <p:cNvPr id="3" name="Shape 21">
            <a:extLst>
              <a:ext uri="{FF2B5EF4-FFF2-40B4-BE49-F238E27FC236}">
                <a16:creationId xmlns:a16="http://schemas.microsoft.com/office/drawing/2014/main" id="{4A0D2A52-7025-8DBB-5246-D2DA33BDCCAC}"/>
              </a:ext>
            </a:extLst>
          </p:cNvPr>
          <p:cNvSpPr>
            <a:spLocks noGrp="1"/>
          </p:cNvSpPr>
          <p:nvPr>
            <p:ph type="sldNum" sz="quarter" idx="10"/>
          </p:nvPr>
        </p:nvSpPr>
        <p:spPr>
          <a:ln w="12700">
            <a:miter lim="400000"/>
          </a:ln>
        </p:spPr>
        <p:txBody>
          <a:bodyPr/>
          <a:lstStyle>
            <a:lvl1pPr hangingPunct="1">
              <a:defRPr>
                <a:cs typeface="Calibri" panose="020F0502020204030204" pitchFamily="34" charset="0"/>
              </a:defRPr>
            </a:lvl1pPr>
          </a:lstStyle>
          <a:p>
            <a:fld id="{C1B3E30F-16C0-524A-A667-22879E6EC39F}" type="slidenum">
              <a:rPr lang="en-US" altLang="en-US"/>
              <a:pPr/>
              <a:t>‹#›</a:t>
            </a:fld>
            <a:endParaRPr lang="en-US" altLang="en-US"/>
          </a:p>
        </p:txBody>
      </p:sp>
    </p:spTree>
    <p:extLst>
      <p:ext uri="{BB962C8B-B14F-4D97-AF65-F5344CB8AC3E}">
        <p14:creationId xmlns:p14="http://schemas.microsoft.com/office/powerpoint/2010/main" val="681674304"/>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2_Default">
    <p:spTree>
      <p:nvGrpSpPr>
        <p:cNvPr id="1" name=""/>
        <p:cNvGrpSpPr/>
        <p:nvPr/>
      </p:nvGrpSpPr>
      <p:grpSpPr>
        <a:xfrm>
          <a:off x="0" y="0"/>
          <a:ext cx="0" cy="0"/>
          <a:chOff x="0" y="0"/>
          <a:chExt cx="0" cy="0"/>
        </a:xfrm>
      </p:grpSpPr>
      <p:sp>
        <p:nvSpPr>
          <p:cNvPr id="2" name="Shape 38">
            <a:extLst>
              <a:ext uri="{FF2B5EF4-FFF2-40B4-BE49-F238E27FC236}">
                <a16:creationId xmlns:a16="http://schemas.microsoft.com/office/drawing/2014/main" id="{2E54C0B2-06DB-BF8F-CF98-67274D5757FE}"/>
              </a:ext>
            </a:extLst>
          </p:cNvPr>
          <p:cNvSpPr>
            <a:spLocks noChangeShapeType="1"/>
          </p:cNvSpPr>
          <p:nvPr/>
        </p:nvSpPr>
        <p:spPr bwMode="auto">
          <a:xfrm flipH="1">
            <a:off x="4572000" y="1692275"/>
            <a:ext cx="1588" cy="4708525"/>
          </a:xfrm>
          <a:prstGeom prst="line">
            <a:avLst/>
          </a:prstGeom>
          <a:noFill/>
          <a:ln w="19050">
            <a:solidFill>
              <a:srgbClr val="D2533C"/>
            </a:solidFill>
            <a:round/>
            <a:headEnd/>
            <a:tailEnd/>
          </a:ln>
          <a:extLst>
            <a:ext uri="{909E8E84-426E-40DD-AFC4-6F175D3DCCD1}">
              <a14:hiddenFill xmlns:a14="http://schemas.microsoft.com/office/drawing/2010/main">
                <a:noFill/>
              </a14:hiddenFill>
            </a:ext>
          </a:extLst>
        </p:spPr>
        <p:txBody>
          <a:bodyPr lIns="45719" rIns="45719"/>
          <a:lstStyle/>
          <a:p>
            <a:endParaRPr lang="en-US"/>
          </a:p>
        </p:txBody>
      </p:sp>
      <p:sp>
        <p:nvSpPr>
          <p:cNvPr id="39" name="Shape 39"/>
          <p:cNvSpPr>
            <a:spLocks noGrp="1"/>
          </p:cNvSpPr>
          <p:nvPr>
            <p:ph type="title"/>
          </p:nvPr>
        </p:nvSpPr>
        <p:spPr>
          <a:xfrm>
            <a:off x="457200" y="533400"/>
            <a:ext cx="8229600" cy="990600"/>
          </a:xfrm>
          <a:prstGeom prst="rect">
            <a:avLst/>
          </a:prstGeom>
        </p:spPr>
        <p:txBody>
          <a:bodyPr>
            <a:normAutofit/>
          </a:bodyPr>
          <a:lstStyle/>
          <a:p>
            <a:r>
              <a:t>Title Text</a:t>
            </a:r>
          </a:p>
        </p:txBody>
      </p:sp>
      <p:sp>
        <p:nvSpPr>
          <p:cNvPr id="40" name="Shape 40"/>
          <p:cNvSpPr>
            <a:spLocks noGrp="1"/>
          </p:cNvSpPr>
          <p:nvPr>
            <p:ph type="body" idx="1"/>
          </p:nvPr>
        </p:nvSpPr>
        <p:spPr>
          <a:xfrm>
            <a:off x="457200" y="1600200"/>
            <a:ext cx="8229600" cy="4876800"/>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3" name="Shape 41">
            <a:extLst>
              <a:ext uri="{FF2B5EF4-FFF2-40B4-BE49-F238E27FC236}">
                <a16:creationId xmlns:a16="http://schemas.microsoft.com/office/drawing/2014/main" id="{8BC47AA6-9D2C-55B2-8358-CC91A2423414}"/>
              </a:ext>
            </a:extLst>
          </p:cNvPr>
          <p:cNvSpPr>
            <a:spLocks noGrp="1"/>
          </p:cNvSpPr>
          <p:nvPr>
            <p:ph type="sldNum" sz="quarter" idx="10"/>
          </p:nvPr>
        </p:nvSpPr>
        <p:spPr>
          <a:ln w="12700">
            <a:miter lim="400000"/>
          </a:ln>
        </p:spPr>
        <p:txBody>
          <a:bodyPr/>
          <a:lstStyle>
            <a:lvl1pPr hangingPunct="1">
              <a:defRPr>
                <a:cs typeface="Calibri" panose="020F0502020204030204" pitchFamily="34" charset="0"/>
              </a:defRPr>
            </a:lvl1pPr>
          </a:lstStyle>
          <a:p>
            <a:fld id="{9669CA2F-711C-AE4B-A3D6-593000B4A118}" type="slidenum">
              <a:rPr lang="en-US" altLang="en-US"/>
              <a:pPr/>
              <a:t>‹#›</a:t>
            </a:fld>
            <a:endParaRPr lang="en-US" altLang="en-US"/>
          </a:p>
        </p:txBody>
      </p:sp>
    </p:spTree>
    <p:extLst>
      <p:ext uri="{BB962C8B-B14F-4D97-AF65-F5344CB8AC3E}">
        <p14:creationId xmlns:p14="http://schemas.microsoft.com/office/powerpoint/2010/main" val="3234649337"/>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3_Default">
    <p:spTree>
      <p:nvGrpSpPr>
        <p:cNvPr id="1" name=""/>
        <p:cNvGrpSpPr/>
        <p:nvPr/>
      </p:nvGrpSpPr>
      <p:grpSpPr>
        <a:xfrm>
          <a:off x="0" y="0"/>
          <a:ext cx="0" cy="0"/>
          <a:chOff x="0" y="0"/>
          <a:chExt cx="0" cy="0"/>
        </a:xfrm>
      </p:grpSpPr>
      <p:sp>
        <p:nvSpPr>
          <p:cNvPr id="2" name="Shape 48">
            <a:extLst>
              <a:ext uri="{FF2B5EF4-FFF2-40B4-BE49-F238E27FC236}">
                <a16:creationId xmlns:a16="http://schemas.microsoft.com/office/drawing/2014/main" id="{D6E39458-8717-9E02-6F3F-5685E7D67773}"/>
              </a:ext>
            </a:extLst>
          </p:cNvPr>
          <p:cNvSpPr>
            <a:spLocks noChangeShapeType="1"/>
          </p:cNvSpPr>
          <p:nvPr/>
        </p:nvSpPr>
        <p:spPr bwMode="auto">
          <a:xfrm flipH="1">
            <a:off x="2774950" y="792163"/>
            <a:ext cx="1588" cy="5578475"/>
          </a:xfrm>
          <a:prstGeom prst="line">
            <a:avLst/>
          </a:prstGeom>
          <a:noFill/>
          <a:ln w="19050">
            <a:solidFill>
              <a:srgbClr val="D2533C"/>
            </a:solidFill>
            <a:round/>
            <a:headEnd/>
            <a:tailEnd/>
          </a:ln>
          <a:extLst>
            <a:ext uri="{909E8E84-426E-40DD-AFC4-6F175D3DCCD1}">
              <a14:hiddenFill xmlns:a14="http://schemas.microsoft.com/office/drawing/2010/main">
                <a:noFill/>
              </a14:hiddenFill>
            </a:ext>
          </a:extLst>
        </p:spPr>
        <p:txBody>
          <a:bodyPr lIns="45719" rIns="45719"/>
          <a:lstStyle/>
          <a:p>
            <a:endParaRPr lang="en-US"/>
          </a:p>
        </p:txBody>
      </p:sp>
      <p:sp>
        <p:nvSpPr>
          <p:cNvPr id="49" name="Shape 49"/>
          <p:cNvSpPr>
            <a:spLocks noGrp="1"/>
          </p:cNvSpPr>
          <p:nvPr>
            <p:ph type="title"/>
          </p:nvPr>
        </p:nvSpPr>
        <p:spPr>
          <a:xfrm>
            <a:off x="457200" y="533400"/>
            <a:ext cx="8229600" cy="990600"/>
          </a:xfrm>
          <a:prstGeom prst="rect">
            <a:avLst/>
          </a:prstGeom>
        </p:spPr>
        <p:txBody>
          <a:bodyPr>
            <a:normAutofit/>
          </a:bodyPr>
          <a:lstStyle/>
          <a:p>
            <a:r>
              <a:t>Title Text</a:t>
            </a:r>
          </a:p>
        </p:txBody>
      </p:sp>
      <p:sp>
        <p:nvSpPr>
          <p:cNvPr id="50" name="Shape 50"/>
          <p:cNvSpPr>
            <a:spLocks noGrp="1"/>
          </p:cNvSpPr>
          <p:nvPr>
            <p:ph type="body" idx="1"/>
          </p:nvPr>
        </p:nvSpPr>
        <p:spPr>
          <a:xfrm>
            <a:off x="457200" y="1600200"/>
            <a:ext cx="8229600" cy="4876800"/>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3" name="Shape 51">
            <a:extLst>
              <a:ext uri="{FF2B5EF4-FFF2-40B4-BE49-F238E27FC236}">
                <a16:creationId xmlns:a16="http://schemas.microsoft.com/office/drawing/2014/main" id="{7E8FF5A1-E5A0-0F6F-8633-B94E7A2E028B}"/>
              </a:ext>
            </a:extLst>
          </p:cNvPr>
          <p:cNvSpPr>
            <a:spLocks noGrp="1"/>
          </p:cNvSpPr>
          <p:nvPr>
            <p:ph type="sldNum" sz="quarter" idx="10"/>
          </p:nvPr>
        </p:nvSpPr>
        <p:spPr>
          <a:ln w="12700">
            <a:miter lim="400000"/>
          </a:ln>
        </p:spPr>
        <p:txBody>
          <a:bodyPr/>
          <a:lstStyle>
            <a:lvl1pPr hangingPunct="1">
              <a:defRPr>
                <a:cs typeface="Calibri" panose="020F0502020204030204" pitchFamily="34" charset="0"/>
              </a:defRPr>
            </a:lvl1pPr>
          </a:lstStyle>
          <a:p>
            <a:fld id="{2CEFB552-EDD8-1043-9C97-1D056219A49E}" type="slidenum">
              <a:rPr lang="en-US" altLang="en-US"/>
              <a:pPr/>
              <a:t>‹#›</a:t>
            </a:fld>
            <a:endParaRPr lang="en-US" altLang="en-US"/>
          </a:p>
        </p:txBody>
      </p:sp>
    </p:spTree>
    <p:extLst>
      <p:ext uri="{BB962C8B-B14F-4D97-AF65-F5344CB8AC3E}">
        <p14:creationId xmlns:p14="http://schemas.microsoft.com/office/powerpoint/2010/main" val="64609322"/>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592714-1628-0B18-91FF-9849CB442A56}"/>
              </a:ext>
            </a:extLst>
          </p:cNvPr>
          <p:cNvSpPr>
            <a:spLocks noGrp="1"/>
          </p:cNvSpPr>
          <p:nvPr>
            <p:ph type="dt" sz="half" idx="10"/>
          </p:nvPr>
        </p:nvSpPr>
        <p:spPr bwMode="auto">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0">
              <a:defRPr sz="2400">
                <a:solidFill>
                  <a:srgbClr val="292934"/>
                </a:solidFill>
                <a:latin typeface="Arial" charset="0"/>
                <a:cs typeface="Arial" charset="0"/>
                <a:sym typeface="Arial" charset="0"/>
              </a:defRPr>
            </a:lvl1pPr>
          </a:lstStyle>
          <a:p>
            <a:pPr>
              <a:defRPr/>
            </a:pPr>
            <a:fld id="{1928AD0F-4D12-E145-9D0E-83C28DFCE26C}" type="datetimeFigureOut">
              <a:rPr lang="en-US" altLang="en-US"/>
              <a:pPr>
                <a:defRPr/>
              </a:pPr>
              <a:t>10/14/2024</a:t>
            </a:fld>
            <a:endParaRPr lang="en-US" altLang="en-US"/>
          </a:p>
        </p:txBody>
      </p:sp>
      <p:sp>
        <p:nvSpPr>
          <p:cNvPr id="3" name="Footer Placeholder 2">
            <a:extLst>
              <a:ext uri="{FF2B5EF4-FFF2-40B4-BE49-F238E27FC236}">
                <a16:creationId xmlns:a16="http://schemas.microsoft.com/office/drawing/2014/main" id="{549B4617-F5B8-D8C4-B781-ABA2D191D399}"/>
              </a:ext>
            </a:extLst>
          </p:cNvPr>
          <p:cNvSpPr>
            <a:spLocks noGrp="1"/>
          </p:cNvSpPr>
          <p:nvPr>
            <p:ph type="ftr" sz="quarter" idx="11"/>
          </p:nvPr>
        </p:nvSpPr>
        <p:spPr bwMode="auto">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0">
              <a:defRPr sz="2400">
                <a:solidFill>
                  <a:srgbClr val="292934"/>
                </a:solidFill>
                <a:latin typeface="Arial" charset="0"/>
                <a:cs typeface="Arial" charset="0"/>
                <a:sym typeface="Arial" charset="0"/>
              </a:defRPr>
            </a:lvl1pPr>
          </a:lstStyle>
          <a:p>
            <a:pPr>
              <a:defRPr/>
            </a:pPr>
            <a:endParaRPr lang="en-US" altLang="en-US"/>
          </a:p>
        </p:txBody>
      </p:sp>
      <p:sp>
        <p:nvSpPr>
          <p:cNvPr id="4" name="Slide Number Placeholder 3">
            <a:extLst>
              <a:ext uri="{FF2B5EF4-FFF2-40B4-BE49-F238E27FC236}">
                <a16:creationId xmlns:a16="http://schemas.microsoft.com/office/drawing/2014/main" id="{8B60EE24-BAC9-D2A7-2DEF-8A8AB3593333}"/>
              </a:ext>
            </a:extLst>
          </p:cNvPr>
          <p:cNvSpPr>
            <a:spLocks noGrp="1"/>
          </p:cNvSpPr>
          <p:nvPr>
            <p:ph type="sldNum" sz="quarter" idx="12"/>
          </p:nvPr>
        </p:nvSpPr>
        <p:spPr>
          <a:ln w="12700">
            <a:miter lim="400000"/>
          </a:ln>
        </p:spPr>
        <p:txBody>
          <a:bodyPr/>
          <a:lstStyle>
            <a:lvl1pPr hangingPunct="1">
              <a:defRPr>
                <a:cs typeface="Calibri" panose="020F0502020204030204" pitchFamily="34" charset="0"/>
              </a:defRPr>
            </a:lvl1pPr>
          </a:lstStyle>
          <a:p>
            <a:fld id="{ADE5E533-F9AE-4548-984F-ACACEEE19A6D}" type="slidenum">
              <a:rPr lang="en-US" altLang="en-US"/>
              <a:pPr/>
              <a:t>‹#›</a:t>
            </a:fld>
            <a:endParaRPr lang="en-US" altLang="en-US"/>
          </a:p>
        </p:txBody>
      </p:sp>
    </p:spTree>
    <p:extLst>
      <p:ext uri="{BB962C8B-B14F-4D97-AF65-F5344CB8AC3E}">
        <p14:creationId xmlns:p14="http://schemas.microsoft.com/office/powerpoint/2010/main" val="41286814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2" name="Shape 13">
            <a:extLst>
              <a:ext uri="{FF2B5EF4-FFF2-40B4-BE49-F238E27FC236}">
                <a16:creationId xmlns:a16="http://schemas.microsoft.com/office/drawing/2014/main" id="{C008EDD0-19C0-1E7B-F62A-4FC9342C2968}"/>
              </a:ext>
            </a:extLst>
          </p:cNvPr>
          <p:cNvSpPr>
            <a:spLocks noGrp="1"/>
          </p:cNvSpPr>
          <p:nvPr>
            <p:ph type="sldNum" sz="quarter" idx="10"/>
          </p:nvPr>
        </p:nvSpPr>
        <p:spPr>
          <a:ln w="12700">
            <a:miter lim="400000"/>
          </a:ln>
        </p:spPr>
        <p:txBody>
          <a:bodyPr/>
          <a:lstStyle>
            <a:lvl1pPr hangingPunct="1">
              <a:defRPr>
                <a:cs typeface="Calibri" panose="020F0502020204030204" pitchFamily="34" charset="0"/>
              </a:defRPr>
            </a:lvl1pPr>
          </a:lstStyle>
          <a:p>
            <a:fld id="{C2DAF8C5-0A83-9249-A89F-51C8C7FFB722}" type="slidenum">
              <a:rPr lang="en-US" altLang="en-US"/>
              <a:pPr/>
              <a:t>‹#›</a:t>
            </a:fld>
            <a:endParaRPr lang="en-US" altLang="en-US"/>
          </a:p>
        </p:txBody>
      </p:sp>
    </p:spTree>
    <p:extLst>
      <p:ext uri="{BB962C8B-B14F-4D97-AF65-F5344CB8AC3E}">
        <p14:creationId xmlns:p14="http://schemas.microsoft.com/office/powerpoint/2010/main" val="3892056256"/>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4B8E2FB2-4450-6F30-BE7E-3AEA53556F5E}"/>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12B20530-DA76-0BA9-9618-5D14C738D6E5}"/>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617CFA1A-5E8E-FEC9-9D53-6C0686D66819}"/>
              </a:ext>
            </a:extLst>
          </p:cNvPr>
          <p:cNvSpPr>
            <a:spLocks noGrp="1" noChangeArrowheads="1"/>
          </p:cNvSpPr>
          <p:nvPr>
            <p:ph type="sldNum" sz="quarter" idx="12"/>
          </p:nvPr>
        </p:nvSpPr>
        <p:spPr>
          <a:ln/>
        </p:spPr>
        <p:txBody>
          <a:bodyPr/>
          <a:lstStyle>
            <a:lvl1pPr>
              <a:defRPr/>
            </a:lvl1pPr>
          </a:lstStyle>
          <a:p>
            <a:fld id="{9B4EAEC8-7B87-1D45-AC40-185A72E055FD}" type="slidenum">
              <a:rPr lang="en-GB" altLang="en-US"/>
              <a:pPr/>
              <a:t>‹#›</a:t>
            </a:fld>
            <a:endParaRPr lang="en-GB" altLang="en-US"/>
          </a:p>
        </p:txBody>
      </p:sp>
    </p:spTree>
    <p:extLst>
      <p:ext uri="{BB962C8B-B14F-4D97-AF65-F5344CB8AC3E}">
        <p14:creationId xmlns:p14="http://schemas.microsoft.com/office/powerpoint/2010/main" val="24069303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8E1A5BD-0219-D1E4-FBAD-6650FCAEF43B}"/>
              </a:ext>
            </a:extLst>
          </p:cNvPr>
          <p:cNvSpPr>
            <a:spLocks noGrp="1"/>
          </p:cNvSpPr>
          <p:nvPr>
            <p:ph type="dt" sz="half" idx="10"/>
          </p:nvPr>
        </p:nvSpPr>
        <p:spPr bwMode="auto">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0">
              <a:defRPr sz="2400">
                <a:solidFill>
                  <a:srgbClr val="292934"/>
                </a:solidFill>
                <a:latin typeface="Arial" charset="0"/>
                <a:cs typeface="Arial" charset="0"/>
                <a:sym typeface="Arial" charset="0"/>
              </a:defRPr>
            </a:lvl1pPr>
          </a:lstStyle>
          <a:p>
            <a:pPr>
              <a:defRPr/>
            </a:pPr>
            <a:fld id="{043B5B65-85A3-6E4F-9795-BB78AA250E92}" type="datetimeFigureOut">
              <a:rPr lang="en-US" altLang="en-US"/>
              <a:pPr>
                <a:defRPr/>
              </a:pPr>
              <a:t>10/14/2024</a:t>
            </a:fld>
            <a:endParaRPr lang="en-US" altLang="en-US"/>
          </a:p>
        </p:txBody>
      </p:sp>
      <p:sp>
        <p:nvSpPr>
          <p:cNvPr id="3" name="Footer Placeholder 2">
            <a:extLst>
              <a:ext uri="{FF2B5EF4-FFF2-40B4-BE49-F238E27FC236}">
                <a16:creationId xmlns:a16="http://schemas.microsoft.com/office/drawing/2014/main" id="{5AA61853-83CF-FD26-C06A-9AFC032311E5}"/>
              </a:ext>
            </a:extLst>
          </p:cNvPr>
          <p:cNvSpPr>
            <a:spLocks noGrp="1"/>
          </p:cNvSpPr>
          <p:nvPr>
            <p:ph type="ftr" sz="quarter" idx="11"/>
          </p:nvPr>
        </p:nvSpPr>
        <p:spPr bwMode="auto">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0">
              <a:defRPr sz="2400">
                <a:solidFill>
                  <a:srgbClr val="292934"/>
                </a:solidFill>
                <a:latin typeface="Arial" charset="0"/>
                <a:cs typeface="Arial" charset="0"/>
                <a:sym typeface="Arial" charset="0"/>
              </a:defRPr>
            </a:lvl1pPr>
          </a:lstStyle>
          <a:p>
            <a:pPr>
              <a:defRPr/>
            </a:pPr>
            <a:endParaRPr lang="en-US" altLang="en-US"/>
          </a:p>
        </p:txBody>
      </p:sp>
      <p:sp>
        <p:nvSpPr>
          <p:cNvPr id="4" name="Slide Number Placeholder 3">
            <a:extLst>
              <a:ext uri="{FF2B5EF4-FFF2-40B4-BE49-F238E27FC236}">
                <a16:creationId xmlns:a16="http://schemas.microsoft.com/office/drawing/2014/main" id="{7C8F5A99-F287-3708-16E8-CFD467253776}"/>
              </a:ext>
            </a:extLst>
          </p:cNvPr>
          <p:cNvSpPr>
            <a:spLocks noGrp="1"/>
          </p:cNvSpPr>
          <p:nvPr>
            <p:ph type="sldNum" sz="quarter" idx="12"/>
          </p:nvPr>
        </p:nvSpPr>
        <p:spPr>
          <a:ln w="12700">
            <a:miter lim="400000"/>
          </a:ln>
        </p:spPr>
        <p:txBody>
          <a:bodyPr/>
          <a:lstStyle>
            <a:lvl1pPr hangingPunct="1">
              <a:defRPr>
                <a:cs typeface="Calibri" panose="020F0502020204030204" pitchFamily="34" charset="0"/>
              </a:defRPr>
            </a:lvl1pPr>
          </a:lstStyle>
          <a:p>
            <a:fld id="{5B1C765E-B3EF-9746-B52D-E5FB9C34F78F}" type="slidenum">
              <a:rPr lang="en-US" altLang="en-US"/>
              <a:pPr/>
              <a:t>‹#›</a:t>
            </a:fld>
            <a:endParaRPr lang="en-US" altLang="en-US"/>
          </a:p>
        </p:txBody>
      </p:sp>
    </p:spTree>
    <p:extLst>
      <p:ext uri="{BB962C8B-B14F-4D97-AF65-F5344CB8AC3E}">
        <p14:creationId xmlns:p14="http://schemas.microsoft.com/office/powerpoint/2010/main" val="2534120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45A377CA-CB99-5EE7-03E4-EFD86F3FF9CC}"/>
              </a:ext>
            </a:extLst>
          </p:cNvPr>
          <p:cNvSpPr>
            <a:spLocks noGrp="1" noChangeArrowheads="1"/>
          </p:cNvSpPr>
          <p:nvPr>
            <p:ph type="dt" sz="half" idx="10"/>
          </p:nvPr>
        </p:nvSpPr>
        <p:spPr bwMode="auto">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eaLnBrk="1" hangingPunct="0">
              <a:defRPr sz="2400">
                <a:solidFill>
                  <a:srgbClr val="292934"/>
                </a:solidFill>
                <a:latin typeface="Arial" charset="0"/>
                <a:cs typeface="Arial" charset="0"/>
                <a:sym typeface="Arial" charset="0"/>
              </a:defRPr>
            </a:lvl1pPr>
          </a:lstStyle>
          <a:p>
            <a:pPr>
              <a:defRPr/>
            </a:pPr>
            <a:endParaRPr lang="en-US" altLang="en-US"/>
          </a:p>
        </p:txBody>
      </p:sp>
      <p:sp>
        <p:nvSpPr>
          <p:cNvPr id="5" name="Rectangle 5">
            <a:extLst>
              <a:ext uri="{FF2B5EF4-FFF2-40B4-BE49-F238E27FC236}">
                <a16:creationId xmlns:a16="http://schemas.microsoft.com/office/drawing/2014/main" id="{1B2ECFDE-B80E-E035-5F19-B7522D055323}"/>
              </a:ext>
            </a:extLst>
          </p:cNvPr>
          <p:cNvSpPr>
            <a:spLocks noGrp="1" noChangeArrowheads="1"/>
          </p:cNvSpPr>
          <p:nvPr>
            <p:ph type="ftr" sz="quarter" idx="11"/>
          </p:nvPr>
        </p:nvSpPr>
        <p:spPr bwMode="auto">
          <a:xfrm>
            <a:off x="3124200" y="6245225"/>
            <a:ext cx="2895600" cy="476250"/>
          </a:xfrm>
          <a:prstGeom prst="rect">
            <a:avLst/>
          </a:prstGeom>
        </p:spPr>
        <p:txBody>
          <a:bodyPr vert="horz" wrap="square" lIns="91440" tIns="45720" rIns="91440" bIns="45720" numCol="1" anchor="t" anchorCtr="0" compatLnSpc="1">
            <a:prstTxWarp prst="textNoShape">
              <a:avLst/>
            </a:prstTxWarp>
          </a:bodyPr>
          <a:lstStyle>
            <a:lvl1pPr eaLnBrk="1" hangingPunct="0">
              <a:defRPr sz="2400">
                <a:solidFill>
                  <a:srgbClr val="292934"/>
                </a:solidFill>
                <a:latin typeface="Arial" charset="0"/>
                <a:cs typeface="Arial" charset="0"/>
                <a:sym typeface="Arial" charset="0"/>
              </a:defRPr>
            </a:lvl1pPr>
          </a:lstStyle>
          <a:p>
            <a:pPr>
              <a:defRPr/>
            </a:pPr>
            <a:endParaRPr lang="en-US" altLang="en-US"/>
          </a:p>
        </p:txBody>
      </p:sp>
      <p:sp>
        <p:nvSpPr>
          <p:cNvPr id="6" name="Rectangle 6">
            <a:extLst>
              <a:ext uri="{FF2B5EF4-FFF2-40B4-BE49-F238E27FC236}">
                <a16:creationId xmlns:a16="http://schemas.microsoft.com/office/drawing/2014/main" id="{81840B82-1F5A-BA48-7427-BF6E172D2C33}"/>
              </a:ext>
            </a:extLst>
          </p:cNvPr>
          <p:cNvSpPr>
            <a:spLocks noGrp="1" noChangeArrowheads="1"/>
          </p:cNvSpPr>
          <p:nvPr>
            <p:ph type="sldNum" sz="quarter" idx="12"/>
          </p:nvPr>
        </p:nvSpPr>
        <p:spPr>
          <a:ln w="12700">
            <a:miter lim="400000"/>
          </a:ln>
        </p:spPr>
        <p:txBody>
          <a:bodyPr/>
          <a:lstStyle>
            <a:lvl1pPr hangingPunct="1">
              <a:defRPr>
                <a:cs typeface="Calibri" panose="020F0502020204030204" pitchFamily="34" charset="0"/>
              </a:defRPr>
            </a:lvl1pPr>
          </a:lstStyle>
          <a:p>
            <a:fld id="{35F67B58-F88F-D94C-A7E3-FE07DCD06316}" type="slidenum">
              <a:rPr lang="en-GB" altLang="en-US"/>
              <a:pPr/>
              <a:t>‹#›</a:t>
            </a:fld>
            <a:endParaRPr lang="en-GB" altLang="en-US"/>
          </a:p>
        </p:txBody>
      </p:sp>
    </p:spTree>
    <p:extLst>
      <p:ext uri="{BB962C8B-B14F-4D97-AF65-F5344CB8AC3E}">
        <p14:creationId xmlns:p14="http://schemas.microsoft.com/office/powerpoint/2010/main" val="11516982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55E636FE-233B-8084-84D7-72A655975649}"/>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954E3C38-D77D-3E37-8E5E-85E1C89BE278}"/>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E9065E8D-7C63-1F20-98E0-4584ABB0F657}"/>
              </a:ext>
            </a:extLst>
          </p:cNvPr>
          <p:cNvSpPr>
            <a:spLocks noGrp="1" noChangeArrowheads="1"/>
          </p:cNvSpPr>
          <p:nvPr>
            <p:ph type="sldNum" sz="quarter" idx="12"/>
          </p:nvPr>
        </p:nvSpPr>
        <p:spPr>
          <a:ln/>
        </p:spPr>
        <p:txBody>
          <a:bodyPr/>
          <a:lstStyle>
            <a:lvl1pPr>
              <a:defRPr/>
            </a:lvl1pPr>
          </a:lstStyle>
          <a:p>
            <a:fld id="{9F8A3EBC-2A78-4A43-8DC4-B7DE2FDF7AE0}" type="slidenum">
              <a:rPr lang="en-GB" altLang="en-US"/>
              <a:pPr/>
              <a:t>‹#›</a:t>
            </a:fld>
            <a:endParaRPr lang="en-GB" altLang="en-US"/>
          </a:p>
        </p:txBody>
      </p:sp>
    </p:spTree>
    <p:extLst>
      <p:ext uri="{BB962C8B-B14F-4D97-AF65-F5344CB8AC3E}">
        <p14:creationId xmlns:p14="http://schemas.microsoft.com/office/powerpoint/2010/main" val="3320994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9C4AC621-C3E1-0180-2D04-498C76AF91BD}"/>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E73E5F99-06E7-35FF-AF5E-362E3CFB99FF}"/>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27E091DD-C201-11FE-574D-89C067EB57EC}"/>
              </a:ext>
            </a:extLst>
          </p:cNvPr>
          <p:cNvSpPr>
            <a:spLocks noGrp="1" noChangeArrowheads="1"/>
          </p:cNvSpPr>
          <p:nvPr>
            <p:ph type="sldNum" sz="quarter" idx="12"/>
          </p:nvPr>
        </p:nvSpPr>
        <p:spPr>
          <a:ln/>
        </p:spPr>
        <p:txBody>
          <a:bodyPr/>
          <a:lstStyle>
            <a:lvl1pPr>
              <a:defRPr/>
            </a:lvl1pPr>
          </a:lstStyle>
          <a:p>
            <a:fld id="{036BD3EE-AC9A-1448-8CDC-FC5AD11BA7DC}" type="slidenum">
              <a:rPr lang="en-GB" altLang="en-US"/>
              <a:pPr/>
              <a:t>‹#›</a:t>
            </a:fld>
            <a:endParaRPr lang="en-GB" altLang="en-US"/>
          </a:p>
        </p:txBody>
      </p:sp>
    </p:spTree>
    <p:extLst>
      <p:ext uri="{BB962C8B-B14F-4D97-AF65-F5344CB8AC3E}">
        <p14:creationId xmlns:p14="http://schemas.microsoft.com/office/powerpoint/2010/main" val="3987324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31669083-0F48-52FB-48A0-D108AF7D0EA3}"/>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36FE1446-BC2F-46C6-4EE4-4A552811B928}"/>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89237941-304D-670F-1EC2-28449E36B125}"/>
              </a:ext>
            </a:extLst>
          </p:cNvPr>
          <p:cNvSpPr>
            <a:spLocks noGrp="1" noChangeArrowheads="1"/>
          </p:cNvSpPr>
          <p:nvPr>
            <p:ph type="sldNum" sz="quarter" idx="12"/>
          </p:nvPr>
        </p:nvSpPr>
        <p:spPr>
          <a:ln/>
        </p:spPr>
        <p:txBody>
          <a:bodyPr/>
          <a:lstStyle>
            <a:lvl1pPr>
              <a:defRPr/>
            </a:lvl1pPr>
          </a:lstStyle>
          <a:p>
            <a:fld id="{9E270105-6FF8-7E4D-875D-BBCC96262BE0}" type="slidenum">
              <a:rPr lang="en-GB" altLang="en-US"/>
              <a:pPr/>
              <a:t>‹#›</a:t>
            </a:fld>
            <a:endParaRPr lang="en-GB" altLang="en-US"/>
          </a:p>
        </p:txBody>
      </p:sp>
    </p:spTree>
    <p:extLst>
      <p:ext uri="{BB962C8B-B14F-4D97-AF65-F5344CB8AC3E}">
        <p14:creationId xmlns:p14="http://schemas.microsoft.com/office/powerpoint/2010/main" val="3307591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D4692C12-D77B-675D-CCD3-FD1F280713E6}"/>
              </a:ext>
            </a:extLst>
          </p:cNvPr>
          <p:cNvSpPr>
            <a:spLocks noGrp="1" noChangeArrowheads="1"/>
          </p:cNvSpPr>
          <p:nvPr>
            <p:ph type="dt" sz="half" idx="10"/>
          </p:nvPr>
        </p:nvSpPr>
        <p:spPr>
          <a:ln/>
        </p:spPr>
        <p:txBody>
          <a:bodyPr/>
          <a:lstStyle>
            <a:lvl1pPr>
              <a:defRPr/>
            </a:lvl1pPr>
          </a:lstStyle>
          <a:p>
            <a:pPr>
              <a:defRPr/>
            </a:pPr>
            <a:endParaRPr lang="en-GB"/>
          </a:p>
        </p:txBody>
      </p:sp>
      <p:sp>
        <p:nvSpPr>
          <p:cNvPr id="8" name="Rectangle 5">
            <a:extLst>
              <a:ext uri="{FF2B5EF4-FFF2-40B4-BE49-F238E27FC236}">
                <a16:creationId xmlns:a16="http://schemas.microsoft.com/office/drawing/2014/main" id="{B5F9C75C-D6AF-1CC1-BF9D-26DC3F997326}"/>
              </a:ext>
            </a:extLst>
          </p:cNvPr>
          <p:cNvSpPr>
            <a:spLocks noGrp="1" noChangeArrowheads="1"/>
          </p:cNvSpPr>
          <p:nvPr>
            <p:ph type="ftr" sz="quarter" idx="11"/>
          </p:nvPr>
        </p:nvSpPr>
        <p:spPr>
          <a:ln/>
        </p:spPr>
        <p:txBody>
          <a:bodyPr/>
          <a:lstStyle>
            <a:lvl1pPr>
              <a:defRPr/>
            </a:lvl1pPr>
          </a:lstStyle>
          <a:p>
            <a:pPr>
              <a:defRPr/>
            </a:pPr>
            <a:endParaRPr lang="en-GB"/>
          </a:p>
        </p:txBody>
      </p:sp>
      <p:sp>
        <p:nvSpPr>
          <p:cNvPr id="9" name="Rectangle 6">
            <a:extLst>
              <a:ext uri="{FF2B5EF4-FFF2-40B4-BE49-F238E27FC236}">
                <a16:creationId xmlns:a16="http://schemas.microsoft.com/office/drawing/2014/main" id="{E19AD842-C146-DA21-E7F3-4E755C48BDE8}"/>
              </a:ext>
            </a:extLst>
          </p:cNvPr>
          <p:cNvSpPr>
            <a:spLocks noGrp="1" noChangeArrowheads="1"/>
          </p:cNvSpPr>
          <p:nvPr>
            <p:ph type="sldNum" sz="quarter" idx="12"/>
          </p:nvPr>
        </p:nvSpPr>
        <p:spPr>
          <a:ln/>
        </p:spPr>
        <p:txBody>
          <a:bodyPr/>
          <a:lstStyle>
            <a:lvl1pPr>
              <a:defRPr/>
            </a:lvl1pPr>
          </a:lstStyle>
          <a:p>
            <a:fld id="{9F7C83C0-6BF9-DE43-AFFA-94251ED9C662}" type="slidenum">
              <a:rPr lang="en-GB" altLang="en-US"/>
              <a:pPr/>
              <a:t>‹#›</a:t>
            </a:fld>
            <a:endParaRPr lang="en-GB" altLang="en-US"/>
          </a:p>
        </p:txBody>
      </p:sp>
    </p:spTree>
    <p:extLst>
      <p:ext uri="{BB962C8B-B14F-4D97-AF65-F5344CB8AC3E}">
        <p14:creationId xmlns:p14="http://schemas.microsoft.com/office/powerpoint/2010/main" val="3629422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46475DC6-9542-804E-C948-A39BE5107AD8}"/>
              </a:ext>
            </a:extLst>
          </p:cNvPr>
          <p:cNvSpPr>
            <a:spLocks noGrp="1" noChangeArrowheads="1"/>
          </p:cNvSpPr>
          <p:nvPr>
            <p:ph type="dt" sz="half" idx="10"/>
          </p:nvPr>
        </p:nvSpPr>
        <p:spPr>
          <a:ln/>
        </p:spPr>
        <p:txBody>
          <a:bodyPr/>
          <a:lstStyle>
            <a:lvl1pPr>
              <a:defRPr/>
            </a:lvl1pPr>
          </a:lstStyle>
          <a:p>
            <a:pPr>
              <a:defRPr/>
            </a:pPr>
            <a:endParaRPr lang="en-GB"/>
          </a:p>
        </p:txBody>
      </p:sp>
      <p:sp>
        <p:nvSpPr>
          <p:cNvPr id="4" name="Rectangle 5">
            <a:extLst>
              <a:ext uri="{FF2B5EF4-FFF2-40B4-BE49-F238E27FC236}">
                <a16:creationId xmlns:a16="http://schemas.microsoft.com/office/drawing/2014/main" id="{D9724408-C5CA-1836-6918-C433A4641808}"/>
              </a:ext>
            </a:extLst>
          </p:cNvPr>
          <p:cNvSpPr>
            <a:spLocks noGrp="1" noChangeArrowheads="1"/>
          </p:cNvSpPr>
          <p:nvPr>
            <p:ph type="ftr" sz="quarter" idx="11"/>
          </p:nvPr>
        </p:nvSpPr>
        <p:spPr>
          <a:ln/>
        </p:spPr>
        <p:txBody>
          <a:bodyPr/>
          <a:lstStyle>
            <a:lvl1pPr>
              <a:defRPr/>
            </a:lvl1pPr>
          </a:lstStyle>
          <a:p>
            <a:pPr>
              <a:defRPr/>
            </a:pPr>
            <a:endParaRPr lang="en-GB"/>
          </a:p>
        </p:txBody>
      </p:sp>
      <p:sp>
        <p:nvSpPr>
          <p:cNvPr id="5" name="Rectangle 6">
            <a:extLst>
              <a:ext uri="{FF2B5EF4-FFF2-40B4-BE49-F238E27FC236}">
                <a16:creationId xmlns:a16="http://schemas.microsoft.com/office/drawing/2014/main" id="{469E02A3-972F-5F09-FD99-A50806D71C65}"/>
              </a:ext>
            </a:extLst>
          </p:cNvPr>
          <p:cNvSpPr>
            <a:spLocks noGrp="1" noChangeArrowheads="1"/>
          </p:cNvSpPr>
          <p:nvPr>
            <p:ph type="sldNum" sz="quarter" idx="12"/>
          </p:nvPr>
        </p:nvSpPr>
        <p:spPr>
          <a:ln/>
        </p:spPr>
        <p:txBody>
          <a:bodyPr/>
          <a:lstStyle>
            <a:lvl1pPr>
              <a:defRPr/>
            </a:lvl1pPr>
          </a:lstStyle>
          <a:p>
            <a:fld id="{7B915BE6-A8CC-3549-9F5C-AC8210C91808}" type="slidenum">
              <a:rPr lang="en-GB" altLang="en-US"/>
              <a:pPr/>
              <a:t>‹#›</a:t>
            </a:fld>
            <a:endParaRPr lang="en-GB" altLang="en-US"/>
          </a:p>
        </p:txBody>
      </p:sp>
    </p:spTree>
    <p:extLst>
      <p:ext uri="{BB962C8B-B14F-4D97-AF65-F5344CB8AC3E}">
        <p14:creationId xmlns:p14="http://schemas.microsoft.com/office/powerpoint/2010/main" val="678465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B20327E-7039-FA1F-FAC9-B057AFE68915}"/>
              </a:ext>
            </a:extLst>
          </p:cNvPr>
          <p:cNvSpPr>
            <a:spLocks noGrp="1" noChangeArrowheads="1"/>
          </p:cNvSpPr>
          <p:nvPr>
            <p:ph type="dt" sz="half" idx="10"/>
          </p:nvPr>
        </p:nvSpPr>
        <p:spPr>
          <a:ln/>
        </p:spPr>
        <p:txBody>
          <a:bodyPr/>
          <a:lstStyle>
            <a:lvl1pPr>
              <a:defRPr/>
            </a:lvl1pPr>
          </a:lstStyle>
          <a:p>
            <a:pPr>
              <a:defRPr/>
            </a:pPr>
            <a:endParaRPr lang="en-GB"/>
          </a:p>
        </p:txBody>
      </p:sp>
      <p:sp>
        <p:nvSpPr>
          <p:cNvPr id="3" name="Rectangle 5">
            <a:extLst>
              <a:ext uri="{FF2B5EF4-FFF2-40B4-BE49-F238E27FC236}">
                <a16:creationId xmlns:a16="http://schemas.microsoft.com/office/drawing/2014/main" id="{18A508C7-C6AA-1121-CF3F-4F2E18693972}"/>
              </a:ext>
            </a:extLst>
          </p:cNvPr>
          <p:cNvSpPr>
            <a:spLocks noGrp="1" noChangeArrowheads="1"/>
          </p:cNvSpPr>
          <p:nvPr>
            <p:ph type="ftr" sz="quarter" idx="11"/>
          </p:nvPr>
        </p:nvSpPr>
        <p:spPr>
          <a:ln/>
        </p:spPr>
        <p:txBody>
          <a:bodyPr/>
          <a:lstStyle>
            <a:lvl1pPr>
              <a:defRPr/>
            </a:lvl1pPr>
          </a:lstStyle>
          <a:p>
            <a:pPr>
              <a:defRPr/>
            </a:pPr>
            <a:endParaRPr lang="en-GB"/>
          </a:p>
        </p:txBody>
      </p:sp>
      <p:sp>
        <p:nvSpPr>
          <p:cNvPr id="4" name="Rectangle 6">
            <a:extLst>
              <a:ext uri="{FF2B5EF4-FFF2-40B4-BE49-F238E27FC236}">
                <a16:creationId xmlns:a16="http://schemas.microsoft.com/office/drawing/2014/main" id="{75B9DAC7-A0E8-79BC-6719-8FEAF8822125}"/>
              </a:ext>
            </a:extLst>
          </p:cNvPr>
          <p:cNvSpPr>
            <a:spLocks noGrp="1" noChangeArrowheads="1"/>
          </p:cNvSpPr>
          <p:nvPr>
            <p:ph type="sldNum" sz="quarter" idx="12"/>
          </p:nvPr>
        </p:nvSpPr>
        <p:spPr>
          <a:ln/>
        </p:spPr>
        <p:txBody>
          <a:bodyPr/>
          <a:lstStyle>
            <a:lvl1pPr>
              <a:defRPr/>
            </a:lvl1pPr>
          </a:lstStyle>
          <a:p>
            <a:fld id="{8E5D86CD-7568-C440-8EFD-595731D9131D}" type="slidenum">
              <a:rPr lang="en-GB" altLang="en-US"/>
              <a:pPr/>
              <a:t>‹#›</a:t>
            </a:fld>
            <a:endParaRPr lang="en-GB" altLang="en-US"/>
          </a:p>
        </p:txBody>
      </p:sp>
    </p:spTree>
    <p:extLst>
      <p:ext uri="{BB962C8B-B14F-4D97-AF65-F5344CB8AC3E}">
        <p14:creationId xmlns:p14="http://schemas.microsoft.com/office/powerpoint/2010/main" val="1301777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84CA4644-25DB-EC30-1FE5-340A4700434F}"/>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F9572876-3F22-58E6-DA58-F275D7F68C69}"/>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C9C6F179-F4D3-2D55-5CE2-9D81537C9B14}"/>
              </a:ext>
            </a:extLst>
          </p:cNvPr>
          <p:cNvSpPr>
            <a:spLocks noGrp="1" noChangeArrowheads="1"/>
          </p:cNvSpPr>
          <p:nvPr>
            <p:ph type="sldNum" sz="quarter" idx="12"/>
          </p:nvPr>
        </p:nvSpPr>
        <p:spPr>
          <a:ln/>
        </p:spPr>
        <p:txBody>
          <a:bodyPr/>
          <a:lstStyle>
            <a:lvl1pPr>
              <a:defRPr/>
            </a:lvl1pPr>
          </a:lstStyle>
          <a:p>
            <a:fld id="{3896EC1C-F500-9A49-ADA2-1EF0F832B513}" type="slidenum">
              <a:rPr lang="en-GB" altLang="en-US"/>
              <a:pPr/>
              <a:t>‹#›</a:t>
            </a:fld>
            <a:endParaRPr lang="en-GB" altLang="en-US"/>
          </a:p>
        </p:txBody>
      </p:sp>
    </p:spTree>
    <p:extLst>
      <p:ext uri="{BB962C8B-B14F-4D97-AF65-F5344CB8AC3E}">
        <p14:creationId xmlns:p14="http://schemas.microsoft.com/office/powerpoint/2010/main" val="4216780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95204FC6-121C-8942-8C67-C051DEE95599}"/>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87370CE2-2519-1FED-8738-E77E2640DF65}"/>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DAAD45D9-246A-4F26-C6B3-C9CFADA9163E}"/>
              </a:ext>
            </a:extLst>
          </p:cNvPr>
          <p:cNvSpPr>
            <a:spLocks noGrp="1" noChangeArrowheads="1"/>
          </p:cNvSpPr>
          <p:nvPr>
            <p:ph type="sldNum" sz="quarter" idx="12"/>
          </p:nvPr>
        </p:nvSpPr>
        <p:spPr>
          <a:ln/>
        </p:spPr>
        <p:txBody>
          <a:bodyPr/>
          <a:lstStyle>
            <a:lvl1pPr>
              <a:defRPr/>
            </a:lvl1pPr>
          </a:lstStyle>
          <a:p>
            <a:fld id="{B4A7CE8D-0D6A-4243-931E-1D18B3B8EB84}" type="slidenum">
              <a:rPr lang="en-GB" altLang="en-US"/>
              <a:pPr/>
              <a:t>‹#›</a:t>
            </a:fld>
            <a:endParaRPr lang="en-GB" altLang="en-US"/>
          </a:p>
        </p:txBody>
      </p:sp>
    </p:spTree>
    <p:extLst>
      <p:ext uri="{BB962C8B-B14F-4D97-AF65-F5344CB8AC3E}">
        <p14:creationId xmlns:p14="http://schemas.microsoft.com/office/powerpoint/2010/main" val="1653758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theme" Target="../theme/theme2.xml"/><Relationship Id="rId5" Type="http://schemas.openxmlformats.org/officeDocument/2006/relationships/slideLayout" Target="../slideLayouts/slideLayout18.xml"/><Relationship Id="rId4"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1.xml"/><Relationship Id="rId2" Type="http://schemas.openxmlformats.org/officeDocument/2006/relationships/slideLayout" Target="../slideLayouts/slideLayout20.xml"/><Relationship Id="rId1" Type="http://schemas.openxmlformats.org/officeDocument/2006/relationships/slideLayout" Target="../slideLayouts/slideLayout19.xml"/><Relationship Id="rId5" Type="http://schemas.openxmlformats.org/officeDocument/2006/relationships/theme" Target="../theme/theme3.xml"/><Relationship Id="rId4"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98864043-1340-2ABE-90CD-43A1E398CA25}"/>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30648F1C-8C7B-6D32-764C-8D6E5D511727}"/>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774593D8-CA37-192A-AC77-CA68DBDFABAC}"/>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mn-ea"/>
                <a:cs typeface="+mn-cs"/>
              </a:defRPr>
            </a:lvl1pPr>
          </a:lstStyle>
          <a:p>
            <a:pPr>
              <a:defRPr/>
            </a:pPr>
            <a:endParaRPr lang="en-GB"/>
          </a:p>
        </p:txBody>
      </p:sp>
      <p:sp>
        <p:nvSpPr>
          <p:cNvPr id="1029" name="Rectangle 5">
            <a:extLst>
              <a:ext uri="{FF2B5EF4-FFF2-40B4-BE49-F238E27FC236}">
                <a16:creationId xmlns:a16="http://schemas.microsoft.com/office/drawing/2014/main" id="{0F797F65-B44C-F06E-795F-775CA877976F}"/>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mn-ea"/>
                <a:cs typeface="+mn-cs"/>
              </a:defRPr>
            </a:lvl1pPr>
          </a:lstStyle>
          <a:p>
            <a:pPr>
              <a:defRPr/>
            </a:pPr>
            <a:endParaRPr lang="en-GB"/>
          </a:p>
        </p:txBody>
      </p:sp>
      <p:sp>
        <p:nvSpPr>
          <p:cNvPr id="1030" name="Rectangle 6">
            <a:extLst>
              <a:ext uri="{FF2B5EF4-FFF2-40B4-BE49-F238E27FC236}">
                <a16:creationId xmlns:a16="http://schemas.microsoft.com/office/drawing/2014/main" id="{7C85D757-0833-F6DB-F009-A50E15AE59BE}"/>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78D347CB-5749-7A4F-BA60-67B261242425}"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858" r:id="rId1"/>
    <p:sldLayoutId id="2147483859" r:id="rId2"/>
    <p:sldLayoutId id="2147483860" r:id="rId3"/>
    <p:sldLayoutId id="2147483861" r:id="rId4"/>
    <p:sldLayoutId id="2147483862" r:id="rId5"/>
    <p:sldLayoutId id="2147483863" r:id="rId6"/>
    <p:sldLayoutId id="2147483864" r:id="rId7"/>
    <p:sldLayoutId id="2147483865" r:id="rId8"/>
    <p:sldLayoutId id="2147483866" r:id="rId9"/>
    <p:sldLayoutId id="2147483867" r:id="rId10"/>
    <p:sldLayoutId id="2147483868" r:id="rId11"/>
    <p:sldLayoutId id="2147483869" r:id="rId12"/>
    <p:sldLayoutId id="2147483870" r:id="rId13"/>
  </p:sldLayoutIdLst>
  <p:txStyles>
    <p:titleStyle>
      <a:lvl1pPr algn="ctr" rtl="0" eaLnBrk="0" fontAlgn="base" hangingPunct="0">
        <a:spcBef>
          <a:spcPct val="0"/>
        </a:spcBef>
        <a:spcAft>
          <a:spcPct val="0"/>
        </a:spcAft>
        <a:defRPr sz="4400">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Shape 2">
            <a:extLst>
              <a:ext uri="{FF2B5EF4-FFF2-40B4-BE49-F238E27FC236}">
                <a16:creationId xmlns:a16="http://schemas.microsoft.com/office/drawing/2014/main" id="{0484363D-13A6-1971-85A2-42231F17937A}"/>
              </a:ext>
            </a:extLst>
          </p:cNvPr>
          <p:cNvSpPr>
            <a:spLocks noChangeArrowheads="1"/>
          </p:cNvSpPr>
          <p:nvPr/>
        </p:nvSpPr>
        <p:spPr bwMode="auto">
          <a:xfrm>
            <a:off x="0" y="220663"/>
            <a:ext cx="9144000" cy="228600"/>
          </a:xfrm>
          <a:prstGeom prst="rect">
            <a:avLst/>
          </a:prstGeom>
          <a:solidFill>
            <a:srgbClr val="FFFFFF"/>
          </a:solidFill>
          <a:ln>
            <a:noFill/>
          </a:ln>
        </p:spPr>
        <p:txBody>
          <a:bodyPr lIns="45719" rIns="45719"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a:defRPr/>
            </a:pPr>
            <a:endParaRPr lang="en-US" altLang="en-US">
              <a:solidFill>
                <a:srgbClr val="FFFFFF"/>
              </a:solidFill>
              <a:cs typeface="Arial" charset="0"/>
              <a:sym typeface="Arial" charset="0"/>
            </a:endParaRPr>
          </a:p>
        </p:txBody>
      </p:sp>
      <p:sp>
        <p:nvSpPr>
          <p:cNvPr id="2051" name="Shape 3">
            <a:extLst>
              <a:ext uri="{FF2B5EF4-FFF2-40B4-BE49-F238E27FC236}">
                <a16:creationId xmlns:a16="http://schemas.microsoft.com/office/drawing/2014/main" id="{7CEB187D-162A-1D13-BD22-12679C8A6F15}"/>
              </a:ext>
            </a:extLst>
          </p:cNvPr>
          <p:cNvSpPr>
            <a:spLocks noChangeArrowheads="1"/>
          </p:cNvSpPr>
          <p:nvPr/>
        </p:nvSpPr>
        <p:spPr bwMode="auto">
          <a:xfrm>
            <a:off x="0" y="0"/>
            <a:ext cx="9144000" cy="365125"/>
          </a:xfrm>
          <a:prstGeom prst="rect">
            <a:avLst/>
          </a:prstGeom>
          <a:solidFill>
            <a:schemeClr val="accent1"/>
          </a:solidFill>
          <a:ln>
            <a:noFill/>
          </a:ln>
        </p:spPr>
        <p:txBody>
          <a:bodyPr lIns="45719" rIns="45719"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a:defRPr/>
            </a:pPr>
            <a:endParaRPr lang="en-US" altLang="en-US">
              <a:solidFill>
                <a:srgbClr val="FFFFFF"/>
              </a:solidFill>
              <a:cs typeface="Arial" charset="0"/>
              <a:sym typeface="Arial" charset="0"/>
            </a:endParaRPr>
          </a:p>
        </p:txBody>
      </p:sp>
      <p:sp>
        <p:nvSpPr>
          <p:cNvPr id="2052" name="Shape 4">
            <a:extLst>
              <a:ext uri="{FF2B5EF4-FFF2-40B4-BE49-F238E27FC236}">
                <a16:creationId xmlns:a16="http://schemas.microsoft.com/office/drawing/2014/main" id="{AC58CDD1-B622-8558-D422-9FEA3C0095C3}"/>
              </a:ext>
            </a:extLst>
          </p:cNvPr>
          <p:cNvSpPr>
            <a:spLocks noGrp="1"/>
          </p:cNvSpPr>
          <p:nvPr>
            <p:ph type="title"/>
          </p:nvPr>
        </p:nvSpPr>
        <p:spPr bwMode="auto">
          <a:xfrm>
            <a:off x="457200" y="92075"/>
            <a:ext cx="8229600" cy="150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19" tIns="45720" rIns="45719" bIns="45720" numCol="1" anchor="ctr" anchorCtr="0" compatLnSpc="1">
            <a:prstTxWarp prst="textNoShape">
              <a:avLst/>
            </a:prstTxWarp>
          </a:bodyPr>
          <a:lstStyle/>
          <a:p>
            <a:pPr lvl="0"/>
            <a:r>
              <a:rPr lang="en-US" altLang="en-US">
                <a:sym typeface="Arial" panose="020B0604020202020204" pitchFamily="34" charset="0"/>
              </a:rPr>
              <a:t>Title Text</a:t>
            </a:r>
          </a:p>
        </p:txBody>
      </p:sp>
      <p:sp>
        <p:nvSpPr>
          <p:cNvPr id="2053" name="Shape 5">
            <a:extLst>
              <a:ext uri="{FF2B5EF4-FFF2-40B4-BE49-F238E27FC236}">
                <a16:creationId xmlns:a16="http://schemas.microsoft.com/office/drawing/2014/main" id="{02294931-3905-A5F4-B005-85BF96AE67D4}"/>
              </a:ext>
            </a:extLst>
          </p:cNvPr>
          <p:cNvSpPr>
            <a:spLocks noGrp="1"/>
          </p:cNvSpPr>
          <p:nvPr>
            <p:ph type="body" idx="1"/>
          </p:nvPr>
        </p:nvSpPr>
        <p:spPr bwMode="auto">
          <a:xfrm>
            <a:off x="457200" y="16002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19" tIns="45720" rIns="45719" bIns="45720" numCol="1" anchor="t" anchorCtr="0" compatLnSpc="1">
            <a:prstTxWarp prst="textNoShape">
              <a:avLst/>
            </a:prstTxWarp>
          </a:bodyPr>
          <a:lstStyle/>
          <a:p>
            <a:pPr lvl="0"/>
            <a:r>
              <a:rPr lang="en-US" altLang="en-US">
                <a:sym typeface="Arial" panose="020B0604020202020204" pitchFamily="34" charset="0"/>
              </a:rPr>
              <a:t>Body Level One</a:t>
            </a:r>
          </a:p>
          <a:p>
            <a:pPr lvl="1"/>
            <a:r>
              <a:rPr lang="en-US" altLang="en-US">
                <a:sym typeface="Arial" panose="020B0604020202020204" pitchFamily="34" charset="0"/>
              </a:rPr>
              <a:t>Body Level Two</a:t>
            </a:r>
          </a:p>
          <a:p>
            <a:pPr lvl="2"/>
            <a:r>
              <a:rPr lang="en-US" altLang="en-US">
                <a:sym typeface="Arial" panose="020B0604020202020204" pitchFamily="34" charset="0"/>
              </a:rPr>
              <a:t>Body Level Three</a:t>
            </a:r>
          </a:p>
          <a:p>
            <a:pPr lvl="3"/>
            <a:r>
              <a:rPr lang="en-US" altLang="en-US">
                <a:sym typeface="Arial" panose="020B0604020202020204" pitchFamily="34" charset="0"/>
              </a:rPr>
              <a:t>Body Level Four</a:t>
            </a:r>
          </a:p>
          <a:p>
            <a:pPr lvl="4"/>
            <a:r>
              <a:rPr lang="en-US" altLang="en-US">
                <a:sym typeface="Arial" panose="020B0604020202020204" pitchFamily="34" charset="0"/>
              </a:rPr>
              <a:t>Body Level Five</a:t>
            </a:r>
          </a:p>
        </p:txBody>
      </p:sp>
      <p:sp>
        <p:nvSpPr>
          <p:cNvPr id="2054" name="Shape 6">
            <a:extLst>
              <a:ext uri="{FF2B5EF4-FFF2-40B4-BE49-F238E27FC236}">
                <a16:creationId xmlns:a16="http://schemas.microsoft.com/office/drawing/2014/main" id="{3A68C11F-07CE-6195-9476-2AD689026D5C}"/>
              </a:ext>
            </a:extLst>
          </p:cNvPr>
          <p:cNvSpPr>
            <a:spLocks noGrp="1"/>
          </p:cNvSpPr>
          <p:nvPr>
            <p:ph type="sldNum" sz="quarter" idx="2"/>
          </p:nvPr>
        </p:nvSpPr>
        <p:spPr bwMode="auto">
          <a:xfrm>
            <a:off x="7620000" y="39688"/>
            <a:ext cx="301625" cy="287337"/>
          </a:xfrm>
          <a:prstGeom prst="rect">
            <a:avLst/>
          </a:prstGeom>
          <a:noFill/>
          <a:ln>
            <a:noFill/>
          </a:ln>
        </p:spPr>
        <p:txBody>
          <a:bodyPr vert="horz" wrap="none" lIns="45719" tIns="45720" rIns="45719" bIns="45720" numCol="1" anchor="ctr" anchorCtr="0" compatLnSpc="1">
            <a:prstTxWarp prst="textNoShape">
              <a:avLst/>
            </a:prstTxWarp>
            <a:spAutoFit/>
          </a:bodyPr>
          <a:lstStyle>
            <a:lvl1pPr eaLnBrk="1">
              <a:defRPr sz="1400" b="1">
                <a:solidFill>
                  <a:srgbClr val="FFFFFF"/>
                </a:solidFill>
                <a:cs typeface="Arial" panose="020B0604020202020204" pitchFamily="34" charset="0"/>
                <a:sym typeface="Arial" panose="020B0604020202020204" pitchFamily="34" charset="0"/>
              </a:defRPr>
            </a:lvl1pPr>
          </a:lstStyle>
          <a:p>
            <a:fld id="{5804787A-429E-2A45-BDAC-3F6093A892CE}"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71" r:id="rId1"/>
    <p:sldLayoutId id="2147483872" r:id="rId2"/>
    <p:sldLayoutId id="2147483873" r:id="rId3"/>
    <p:sldLayoutId id="2147483874" r:id="rId4"/>
    <p:sldLayoutId id="2147483875" r:id="rId5"/>
  </p:sldLayoutIdLst>
  <p:transition spd="med"/>
  <p:txStyles>
    <p:titleStyle>
      <a:lvl1pPr algn="l" rtl="0" eaLnBrk="0" fontAlgn="base" hangingPunct="0">
        <a:spcBef>
          <a:spcPct val="0"/>
        </a:spcBef>
        <a:spcAft>
          <a:spcPct val="0"/>
        </a:spcAft>
        <a:defRPr sz="3600">
          <a:solidFill>
            <a:srgbClr val="D2533C"/>
          </a:solidFill>
          <a:latin typeface="Arial"/>
          <a:ea typeface="Arial"/>
          <a:cs typeface="Arial"/>
          <a:sym typeface="Arial" panose="020B0604020202020204" pitchFamily="34" charset="0"/>
        </a:defRPr>
      </a:lvl1pPr>
      <a:lvl2pPr algn="l" rtl="0" eaLnBrk="0" fontAlgn="base" hangingPunct="0">
        <a:spcBef>
          <a:spcPct val="0"/>
        </a:spcBef>
        <a:spcAft>
          <a:spcPct val="0"/>
        </a:spcAft>
        <a:defRPr sz="3600">
          <a:solidFill>
            <a:srgbClr val="D2533C"/>
          </a:solidFill>
          <a:latin typeface="Arial"/>
          <a:ea typeface="Arial"/>
          <a:cs typeface="Arial"/>
          <a:sym typeface="Arial" panose="020B0604020202020204" pitchFamily="34" charset="0"/>
        </a:defRPr>
      </a:lvl2pPr>
      <a:lvl3pPr algn="l" rtl="0" eaLnBrk="0" fontAlgn="base" hangingPunct="0">
        <a:spcBef>
          <a:spcPct val="0"/>
        </a:spcBef>
        <a:spcAft>
          <a:spcPct val="0"/>
        </a:spcAft>
        <a:defRPr sz="3600">
          <a:solidFill>
            <a:srgbClr val="D2533C"/>
          </a:solidFill>
          <a:latin typeface="Arial"/>
          <a:ea typeface="Arial"/>
          <a:cs typeface="Arial"/>
          <a:sym typeface="Arial" panose="020B0604020202020204" pitchFamily="34" charset="0"/>
        </a:defRPr>
      </a:lvl3pPr>
      <a:lvl4pPr algn="l" rtl="0" eaLnBrk="0" fontAlgn="base" hangingPunct="0">
        <a:spcBef>
          <a:spcPct val="0"/>
        </a:spcBef>
        <a:spcAft>
          <a:spcPct val="0"/>
        </a:spcAft>
        <a:defRPr sz="3600">
          <a:solidFill>
            <a:srgbClr val="D2533C"/>
          </a:solidFill>
          <a:latin typeface="Arial"/>
          <a:ea typeface="Arial"/>
          <a:cs typeface="Arial"/>
          <a:sym typeface="Arial" panose="020B0604020202020204" pitchFamily="34" charset="0"/>
        </a:defRPr>
      </a:lvl4pPr>
      <a:lvl5pPr algn="l" rtl="0" eaLnBrk="0" fontAlgn="base" hangingPunct="0">
        <a:spcBef>
          <a:spcPct val="0"/>
        </a:spcBef>
        <a:spcAft>
          <a:spcPct val="0"/>
        </a:spcAft>
        <a:defRPr sz="3600">
          <a:solidFill>
            <a:srgbClr val="D2533C"/>
          </a:solidFill>
          <a:latin typeface="Arial"/>
          <a:ea typeface="Arial"/>
          <a:cs typeface="Arial"/>
          <a:sym typeface="Arial" panose="020B0604020202020204" pitchFamily="34" charset="0"/>
        </a:defRPr>
      </a:lvl5pPr>
      <a:lvl6pPr marL="0" marR="0" indent="457200" algn="l" defTabSz="914400" rtl="0" latinLnBrk="0">
        <a:lnSpc>
          <a:spcPct val="100000"/>
        </a:lnSpc>
        <a:spcBef>
          <a:spcPts val="0"/>
        </a:spcBef>
        <a:spcAft>
          <a:spcPts val="0"/>
        </a:spcAft>
        <a:buClrTx/>
        <a:buSzTx/>
        <a:buFontTx/>
        <a:buNone/>
        <a:tabLst/>
        <a:defRPr sz="4000" b="0" i="0" u="none" strike="noStrike" cap="none" spc="0" baseline="0">
          <a:ln>
            <a:noFill/>
          </a:ln>
          <a:solidFill>
            <a:srgbClr val="D2533C"/>
          </a:solidFill>
          <a:uFillTx/>
          <a:latin typeface="Arial"/>
          <a:ea typeface="Arial"/>
          <a:cs typeface="Arial"/>
          <a:sym typeface="Arial"/>
        </a:defRPr>
      </a:lvl6pPr>
      <a:lvl7pPr marL="0" marR="0" indent="914400" algn="l" defTabSz="914400" rtl="0" latinLnBrk="0">
        <a:lnSpc>
          <a:spcPct val="100000"/>
        </a:lnSpc>
        <a:spcBef>
          <a:spcPts val="0"/>
        </a:spcBef>
        <a:spcAft>
          <a:spcPts val="0"/>
        </a:spcAft>
        <a:buClrTx/>
        <a:buSzTx/>
        <a:buFontTx/>
        <a:buNone/>
        <a:tabLst/>
        <a:defRPr sz="4000" b="0" i="0" u="none" strike="noStrike" cap="none" spc="0" baseline="0">
          <a:ln>
            <a:noFill/>
          </a:ln>
          <a:solidFill>
            <a:srgbClr val="D2533C"/>
          </a:solidFill>
          <a:uFillTx/>
          <a:latin typeface="Arial"/>
          <a:ea typeface="Arial"/>
          <a:cs typeface="Arial"/>
          <a:sym typeface="Arial"/>
        </a:defRPr>
      </a:lvl7pPr>
      <a:lvl8pPr marL="0" marR="0" indent="1371600" algn="l" defTabSz="914400" rtl="0" latinLnBrk="0">
        <a:lnSpc>
          <a:spcPct val="100000"/>
        </a:lnSpc>
        <a:spcBef>
          <a:spcPts val="0"/>
        </a:spcBef>
        <a:spcAft>
          <a:spcPts val="0"/>
        </a:spcAft>
        <a:buClrTx/>
        <a:buSzTx/>
        <a:buFontTx/>
        <a:buNone/>
        <a:tabLst/>
        <a:defRPr sz="4000" b="0" i="0" u="none" strike="noStrike" cap="none" spc="0" baseline="0">
          <a:ln>
            <a:noFill/>
          </a:ln>
          <a:solidFill>
            <a:srgbClr val="D2533C"/>
          </a:solidFill>
          <a:uFillTx/>
          <a:latin typeface="Arial"/>
          <a:ea typeface="Arial"/>
          <a:cs typeface="Arial"/>
          <a:sym typeface="Arial"/>
        </a:defRPr>
      </a:lvl8pPr>
      <a:lvl9pPr marL="0" marR="0" indent="1828800" algn="l" defTabSz="914400" rtl="0" latinLnBrk="0">
        <a:lnSpc>
          <a:spcPct val="100000"/>
        </a:lnSpc>
        <a:spcBef>
          <a:spcPts val="0"/>
        </a:spcBef>
        <a:spcAft>
          <a:spcPts val="0"/>
        </a:spcAft>
        <a:buClrTx/>
        <a:buSzTx/>
        <a:buFontTx/>
        <a:buNone/>
        <a:tabLst/>
        <a:defRPr sz="4000" b="0" i="0" u="none" strike="noStrike" cap="none" spc="0" baseline="0">
          <a:ln>
            <a:noFill/>
          </a:ln>
          <a:solidFill>
            <a:srgbClr val="D2533C"/>
          </a:solidFill>
          <a:uFillTx/>
          <a:latin typeface="Arial"/>
          <a:ea typeface="Arial"/>
          <a:cs typeface="Arial"/>
          <a:sym typeface="Arial"/>
        </a:defRPr>
      </a:lvl9pPr>
    </p:titleStyle>
    <p:bodyStyle>
      <a:lvl1pPr marL="180975" indent="-180975" algn="l" rtl="0" eaLnBrk="0" fontAlgn="base" hangingPunct="0">
        <a:spcBef>
          <a:spcPts val="500"/>
        </a:spcBef>
        <a:spcAft>
          <a:spcPct val="0"/>
        </a:spcAft>
        <a:buClr>
          <a:schemeClr val="accent1"/>
        </a:buClr>
        <a:buSzPct val="85000"/>
        <a:buFont typeface="Arial" panose="020B0604020202020204" pitchFamily="34" charset="0"/>
        <a:buChar char="•"/>
        <a:defRPr sz="2400">
          <a:solidFill>
            <a:srgbClr val="292934"/>
          </a:solidFill>
          <a:latin typeface="Arial"/>
          <a:ea typeface="Arial"/>
          <a:cs typeface="Arial"/>
          <a:sym typeface="Arial" panose="020B0604020202020204" pitchFamily="34" charset="0"/>
        </a:defRPr>
      </a:lvl1pPr>
      <a:lvl2pPr marL="492125" indent="-219075" algn="l" rtl="0" eaLnBrk="0" fontAlgn="base" hangingPunct="0">
        <a:spcBef>
          <a:spcPts val="500"/>
        </a:spcBef>
        <a:spcAft>
          <a:spcPct val="0"/>
        </a:spcAft>
        <a:buClr>
          <a:schemeClr val="accent1"/>
        </a:buClr>
        <a:buSzPct val="85000"/>
        <a:buFont typeface="Arial" panose="020B0604020202020204" pitchFamily="34" charset="0"/>
        <a:buChar char="•"/>
        <a:defRPr sz="2400">
          <a:solidFill>
            <a:srgbClr val="292934"/>
          </a:solidFill>
          <a:latin typeface="Arial"/>
          <a:ea typeface="Arial"/>
          <a:cs typeface="Arial"/>
          <a:sym typeface="Arial" panose="020B0604020202020204" pitchFamily="34" charset="0"/>
        </a:defRPr>
      </a:lvl2pPr>
      <a:lvl3pPr marL="790575" indent="-242888" algn="l" rtl="0" eaLnBrk="0" fontAlgn="base" hangingPunct="0">
        <a:spcBef>
          <a:spcPts val="500"/>
        </a:spcBef>
        <a:spcAft>
          <a:spcPct val="0"/>
        </a:spcAft>
        <a:buClr>
          <a:schemeClr val="accent1"/>
        </a:buClr>
        <a:buSzPct val="90000"/>
        <a:buFont typeface="Arial" panose="020B0604020202020204" pitchFamily="34" charset="0"/>
        <a:buChar char="•"/>
        <a:defRPr sz="2400">
          <a:solidFill>
            <a:srgbClr val="292934"/>
          </a:solidFill>
          <a:latin typeface="Arial"/>
          <a:ea typeface="Arial"/>
          <a:cs typeface="Arial"/>
          <a:sym typeface="Arial" panose="020B0604020202020204" pitchFamily="34" charset="0"/>
        </a:defRPr>
      </a:lvl3pPr>
      <a:lvl4pPr marL="1095375" indent="-273050" algn="l" rtl="0" eaLnBrk="0" fontAlgn="base" hangingPunct="0">
        <a:spcBef>
          <a:spcPts val="500"/>
        </a:spcBef>
        <a:spcAft>
          <a:spcPct val="0"/>
        </a:spcAft>
        <a:buClr>
          <a:schemeClr val="accent1"/>
        </a:buClr>
        <a:buSzPct val="100000"/>
        <a:buFont typeface="Arial" panose="020B0604020202020204" pitchFamily="34" charset="0"/>
        <a:buChar char="•"/>
        <a:defRPr sz="2400">
          <a:solidFill>
            <a:srgbClr val="292934"/>
          </a:solidFill>
          <a:latin typeface="Arial"/>
          <a:ea typeface="Arial"/>
          <a:cs typeface="Arial"/>
          <a:sym typeface="Arial" panose="020B0604020202020204" pitchFamily="34" charset="0"/>
        </a:defRPr>
      </a:lvl4pPr>
      <a:lvl5pPr marL="1284288" indent="-233363" algn="l" rtl="0" eaLnBrk="0" fontAlgn="base" hangingPunct="0">
        <a:spcBef>
          <a:spcPts val="500"/>
        </a:spcBef>
        <a:spcAft>
          <a:spcPct val="0"/>
        </a:spcAft>
        <a:buClr>
          <a:schemeClr val="accent1"/>
        </a:buClr>
        <a:buSzPct val="100000"/>
        <a:buFont typeface="Arial" panose="020B0604020202020204" pitchFamily="34" charset="0"/>
        <a:buChar char="•"/>
        <a:defRPr sz="2400">
          <a:solidFill>
            <a:srgbClr val="292934"/>
          </a:solidFill>
          <a:latin typeface="Arial"/>
          <a:ea typeface="Arial"/>
          <a:cs typeface="Arial"/>
          <a:sym typeface="Arial" panose="020B0604020202020204" pitchFamily="34" charset="0"/>
        </a:defRPr>
      </a:lvl5pPr>
      <a:lvl6pPr marL="1742167" marR="0" indent="-234042" algn="l" defTabSz="914400" rtl="0" latinLnBrk="0">
        <a:lnSpc>
          <a:spcPct val="100000"/>
        </a:lnSpc>
        <a:spcBef>
          <a:spcPts val="500"/>
        </a:spcBef>
        <a:spcAft>
          <a:spcPts val="0"/>
        </a:spcAft>
        <a:buClr>
          <a:schemeClr val="accent1"/>
        </a:buClr>
        <a:buSzPct val="100000"/>
        <a:buFont typeface="Arial"/>
        <a:buChar char="•"/>
        <a:tabLst/>
        <a:defRPr sz="2400" b="0" i="0" u="none" strike="noStrike" cap="none" spc="0" baseline="0">
          <a:ln>
            <a:noFill/>
          </a:ln>
          <a:solidFill>
            <a:srgbClr val="292934"/>
          </a:solidFill>
          <a:uFillTx/>
          <a:latin typeface="Arial"/>
          <a:ea typeface="Arial"/>
          <a:cs typeface="Arial"/>
          <a:sym typeface="Arial"/>
        </a:defRPr>
      </a:lvl6pPr>
      <a:lvl7pPr marL="2199367" marR="0" indent="-234042" algn="l" defTabSz="914400" rtl="0" latinLnBrk="0">
        <a:lnSpc>
          <a:spcPct val="100000"/>
        </a:lnSpc>
        <a:spcBef>
          <a:spcPts val="500"/>
        </a:spcBef>
        <a:spcAft>
          <a:spcPts val="0"/>
        </a:spcAft>
        <a:buClr>
          <a:schemeClr val="accent1"/>
        </a:buClr>
        <a:buSzPct val="100000"/>
        <a:buFont typeface="Arial"/>
        <a:buChar char="•"/>
        <a:tabLst/>
        <a:defRPr sz="2400" b="0" i="0" u="none" strike="noStrike" cap="none" spc="0" baseline="0">
          <a:ln>
            <a:noFill/>
          </a:ln>
          <a:solidFill>
            <a:srgbClr val="292934"/>
          </a:solidFill>
          <a:uFillTx/>
          <a:latin typeface="Arial"/>
          <a:ea typeface="Arial"/>
          <a:cs typeface="Arial"/>
          <a:sym typeface="Arial"/>
        </a:defRPr>
      </a:lvl7pPr>
      <a:lvl8pPr marL="2656567" marR="0" indent="-234042" algn="l" defTabSz="914400" rtl="0" latinLnBrk="0">
        <a:lnSpc>
          <a:spcPct val="100000"/>
        </a:lnSpc>
        <a:spcBef>
          <a:spcPts val="500"/>
        </a:spcBef>
        <a:spcAft>
          <a:spcPts val="0"/>
        </a:spcAft>
        <a:buClr>
          <a:schemeClr val="accent1"/>
        </a:buClr>
        <a:buSzPct val="100000"/>
        <a:buFont typeface="Arial"/>
        <a:buChar char="•"/>
        <a:tabLst/>
        <a:defRPr sz="2400" b="0" i="0" u="none" strike="noStrike" cap="none" spc="0" baseline="0">
          <a:ln>
            <a:noFill/>
          </a:ln>
          <a:solidFill>
            <a:srgbClr val="292934"/>
          </a:solidFill>
          <a:uFillTx/>
          <a:latin typeface="Arial"/>
          <a:ea typeface="Arial"/>
          <a:cs typeface="Arial"/>
          <a:sym typeface="Arial"/>
        </a:defRPr>
      </a:lvl8pPr>
      <a:lvl9pPr marL="3113767" marR="0" indent="-234042" algn="l" defTabSz="914400" rtl="0" latinLnBrk="0">
        <a:lnSpc>
          <a:spcPct val="100000"/>
        </a:lnSpc>
        <a:spcBef>
          <a:spcPts val="500"/>
        </a:spcBef>
        <a:spcAft>
          <a:spcPts val="0"/>
        </a:spcAft>
        <a:buClr>
          <a:schemeClr val="accent1"/>
        </a:buClr>
        <a:buSzPct val="100000"/>
        <a:buFont typeface="Arial"/>
        <a:buChar char="•"/>
        <a:tabLst/>
        <a:defRPr sz="2400" b="0" i="0" u="none" strike="noStrike" cap="none" spc="0" baseline="0">
          <a:ln>
            <a:noFill/>
          </a:ln>
          <a:solidFill>
            <a:srgbClr val="292934"/>
          </a:solidFill>
          <a:uFillTx/>
          <a:latin typeface="Arial"/>
          <a:ea typeface="Arial"/>
          <a:cs typeface="Arial"/>
          <a:sym typeface="Arial"/>
        </a:defRPr>
      </a:lvl9pPr>
    </p:bodyStyle>
    <p:otherStyle>
      <a:lvl1pPr marL="0" marR="0" indent="0" algn="l" defTabSz="914400" rtl="0" latinLnBrk="0">
        <a:lnSpc>
          <a:spcPct val="100000"/>
        </a:lnSpc>
        <a:spcBef>
          <a:spcPts val="0"/>
        </a:spcBef>
        <a:spcAft>
          <a:spcPts val="0"/>
        </a:spcAft>
        <a:buClrTx/>
        <a:buSzTx/>
        <a:buFontTx/>
        <a:buNone/>
        <a:tabLst/>
        <a:defRPr sz="1400" b="1" i="0" u="none" strike="noStrike" cap="none" spc="0" baseline="0">
          <a:ln>
            <a:noFill/>
          </a:ln>
          <a:solidFill>
            <a:schemeClr val="tx1"/>
          </a:solidFill>
          <a:uFillTx/>
          <a:latin typeface="+mn-lt"/>
          <a:ea typeface="+mn-ea"/>
          <a:cs typeface="+mn-cs"/>
          <a:sym typeface="Arial"/>
        </a:defRPr>
      </a:lvl1pPr>
      <a:lvl2pPr marL="0" marR="0" indent="457200" algn="l" defTabSz="914400" rtl="0" latinLnBrk="0">
        <a:lnSpc>
          <a:spcPct val="100000"/>
        </a:lnSpc>
        <a:spcBef>
          <a:spcPts val="0"/>
        </a:spcBef>
        <a:spcAft>
          <a:spcPts val="0"/>
        </a:spcAft>
        <a:buClrTx/>
        <a:buSzTx/>
        <a:buFontTx/>
        <a:buNone/>
        <a:tabLst/>
        <a:defRPr sz="1400" b="1" i="0" u="none" strike="noStrike" cap="none" spc="0" baseline="0">
          <a:ln>
            <a:noFill/>
          </a:ln>
          <a:solidFill>
            <a:schemeClr val="tx1"/>
          </a:solidFill>
          <a:uFillTx/>
          <a:latin typeface="+mn-lt"/>
          <a:ea typeface="+mn-ea"/>
          <a:cs typeface="+mn-cs"/>
          <a:sym typeface="Arial"/>
        </a:defRPr>
      </a:lvl2pPr>
      <a:lvl3pPr marL="0" marR="0" indent="914400" algn="l" defTabSz="914400" rtl="0" latinLnBrk="0">
        <a:lnSpc>
          <a:spcPct val="100000"/>
        </a:lnSpc>
        <a:spcBef>
          <a:spcPts val="0"/>
        </a:spcBef>
        <a:spcAft>
          <a:spcPts val="0"/>
        </a:spcAft>
        <a:buClrTx/>
        <a:buSzTx/>
        <a:buFontTx/>
        <a:buNone/>
        <a:tabLst/>
        <a:defRPr sz="1400" b="1" i="0" u="none" strike="noStrike" cap="none" spc="0" baseline="0">
          <a:ln>
            <a:noFill/>
          </a:ln>
          <a:solidFill>
            <a:schemeClr val="tx1"/>
          </a:solidFill>
          <a:uFillTx/>
          <a:latin typeface="+mn-lt"/>
          <a:ea typeface="+mn-ea"/>
          <a:cs typeface="+mn-cs"/>
          <a:sym typeface="Arial"/>
        </a:defRPr>
      </a:lvl3pPr>
      <a:lvl4pPr marL="0" marR="0" indent="1371600" algn="l" defTabSz="914400" rtl="0" latinLnBrk="0">
        <a:lnSpc>
          <a:spcPct val="100000"/>
        </a:lnSpc>
        <a:spcBef>
          <a:spcPts val="0"/>
        </a:spcBef>
        <a:spcAft>
          <a:spcPts val="0"/>
        </a:spcAft>
        <a:buClrTx/>
        <a:buSzTx/>
        <a:buFontTx/>
        <a:buNone/>
        <a:tabLst/>
        <a:defRPr sz="1400" b="1" i="0" u="none" strike="noStrike" cap="none" spc="0" baseline="0">
          <a:ln>
            <a:noFill/>
          </a:ln>
          <a:solidFill>
            <a:schemeClr val="tx1"/>
          </a:solidFill>
          <a:uFillTx/>
          <a:latin typeface="+mn-lt"/>
          <a:ea typeface="+mn-ea"/>
          <a:cs typeface="+mn-cs"/>
          <a:sym typeface="Arial"/>
        </a:defRPr>
      </a:lvl4pPr>
      <a:lvl5pPr marL="0" marR="0" indent="1828800" algn="l" defTabSz="914400" rtl="0" latinLnBrk="0">
        <a:lnSpc>
          <a:spcPct val="100000"/>
        </a:lnSpc>
        <a:spcBef>
          <a:spcPts val="0"/>
        </a:spcBef>
        <a:spcAft>
          <a:spcPts val="0"/>
        </a:spcAft>
        <a:buClrTx/>
        <a:buSzTx/>
        <a:buFontTx/>
        <a:buNone/>
        <a:tabLst/>
        <a:defRPr sz="1400" b="1" i="0" u="none" strike="noStrike" cap="none" spc="0" baseline="0">
          <a:ln>
            <a:noFill/>
          </a:ln>
          <a:solidFill>
            <a:schemeClr val="tx1"/>
          </a:solidFill>
          <a:uFillTx/>
          <a:latin typeface="+mn-lt"/>
          <a:ea typeface="+mn-ea"/>
          <a:cs typeface="+mn-cs"/>
          <a:sym typeface="Arial"/>
        </a:defRPr>
      </a:lvl5pPr>
      <a:lvl6pPr marL="0" marR="0" indent="0" algn="l" defTabSz="914400" rtl="0" latinLnBrk="0">
        <a:lnSpc>
          <a:spcPct val="100000"/>
        </a:lnSpc>
        <a:spcBef>
          <a:spcPts val="0"/>
        </a:spcBef>
        <a:spcAft>
          <a:spcPts val="0"/>
        </a:spcAft>
        <a:buClrTx/>
        <a:buSzTx/>
        <a:buFontTx/>
        <a:buNone/>
        <a:tabLst/>
        <a:defRPr sz="1400" b="1" i="0" u="none" strike="noStrike" cap="none" spc="0" baseline="0">
          <a:ln>
            <a:noFill/>
          </a:ln>
          <a:solidFill>
            <a:schemeClr val="tx1"/>
          </a:solidFill>
          <a:uFillTx/>
          <a:latin typeface="+mn-lt"/>
          <a:ea typeface="+mn-ea"/>
          <a:cs typeface="+mn-cs"/>
          <a:sym typeface="Arial"/>
        </a:defRPr>
      </a:lvl6pPr>
      <a:lvl7pPr marL="0" marR="0" indent="0" algn="l" defTabSz="914400" rtl="0" latinLnBrk="0">
        <a:lnSpc>
          <a:spcPct val="100000"/>
        </a:lnSpc>
        <a:spcBef>
          <a:spcPts val="0"/>
        </a:spcBef>
        <a:spcAft>
          <a:spcPts val="0"/>
        </a:spcAft>
        <a:buClrTx/>
        <a:buSzTx/>
        <a:buFontTx/>
        <a:buNone/>
        <a:tabLst/>
        <a:defRPr sz="1400" b="1" i="0" u="none" strike="noStrike" cap="none" spc="0" baseline="0">
          <a:ln>
            <a:noFill/>
          </a:ln>
          <a:solidFill>
            <a:schemeClr val="tx1"/>
          </a:solidFill>
          <a:uFillTx/>
          <a:latin typeface="+mn-lt"/>
          <a:ea typeface="+mn-ea"/>
          <a:cs typeface="+mn-cs"/>
          <a:sym typeface="Arial"/>
        </a:defRPr>
      </a:lvl7pPr>
      <a:lvl8pPr marL="0" marR="0" indent="0" algn="l" defTabSz="914400" rtl="0" latinLnBrk="0">
        <a:lnSpc>
          <a:spcPct val="100000"/>
        </a:lnSpc>
        <a:spcBef>
          <a:spcPts val="0"/>
        </a:spcBef>
        <a:spcAft>
          <a:spcPts val="0"/>
        </a:spcAft>
        <a:buClrTx/>
        <a:buSzTx/>
        <a:buFontTx/>
        <a:buNone/>
        <a:tabLst/>
        <a:defRPr sz="1400" b="1" i="0" u="none" strike="noStrike" cap="none" spc="0" baseline="0">
          <a:ln>
            <a:noFill/>
          </a:ln>
          <a:solidFill>
            <a:schemeClr val="tx1"/>
          </a:solidFill>
          <a:uFillTx/>
          <a:latin typeface="+mn-lt"/>
          <a:ea typeface="+mn-ea"/>
          <a:cs typeface="+mn-cs"/>
          <a:sym typeface="Arial"/>
        </a:defRPr>
      </a:lvl8pPr>
      <a:lvl9pPr marL="0" marR="0" indent="0" algn="l" defTabSz="914400" rtl="0" latinLnBrk="0">
        <a:lnSpc>
          <a:spcPct val="100000"/>
        </a:lnSpc>
        <a:spcBef>
          <a:spcPts val="0"/>
        </a:spcBef>
        <a:spcAft>
          <a:spcPts val="0"/>
        </a:spcAft>
        <a:buClrTx/>
        <a:buSzTx/>
        <a:buFontTx/>
        <a:buNone/>
        <a:tabLst/>
        <a:defRPr sz="1400" b="1" i="0" u="none" strike="noStrike" cap="none" spc="0" baseline="0">
          <a:ln>
            <a:noFill/>
          </a:ln>
          <a:solidFill>
            <a:schemeClr val="tx1"/>
          </a:solidFill>
          <a:uFillTx/>
          <a:latin typeface="+mn-lt"/>
          <a:ea typeface="+mn-ea"/>
          <a:cs typeface="+mn-cs"/>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Shape 2">
            <a:extLst>
              <a:ext uri="{FF2B5EF4-FFF2-40B4-BE49-F238E27FC236}">
                <a16:creationId xmlns:a16="http://schemas.microsoft.com/office/drawing/2014/main" id="{97B59859-EF92-E3D1-3E41-D5FBAD88218F}"/>
              </a:ext>
            </a:extLst>
          </p:cNvPr>
          <p:cNvSpPr>
            <a:spLocks noChangeArrowheads="1"/>
          </p:cNvSpPr>
          <p:nvPr/>
        </p:nvSpPr>
        <p:spPr bwMode="auto">
          <a:xfrm>
            <a:off x="0" y="220663"/>
            <a:ext cx="9144000" cy="228600"/>
          </a:xfrm>
          <a:prstGeom prst="rect">
            <a:avLst/>
          </a:prstGeom>
          <a:solidFill>
            <a:srgbClr val="FFFFFF"/>
          </a:solidFill>
          <a:ln>
            <a:noFill/>
          </a:ln>
        </p:spPr>
        <p:txBody>
          <a:bodyPr lIns="45719" rIns="45719"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a:defRPr/>
            </a:pPr>
            <a:endParaRPr lang="en-US" altLang="en-US">
              <a:solidFill>
                <a:srgbClr val="FFFFFF"/>
              </a:solidFill>
              <a:cs typeface="Arial" charset="0"/>
              <a:sym typeface="Arial" charset="0"/>
            </a:endParaRPr>
          </a:p>
        </p:txBody>
      </p:sp>
      <p:sp>
        <p:nvSpPr>
          <p:cNvPr id="3075" name="Shape 3">
            <a:extLst>
              <a:ext uri="{FF2B5EF4-FFF2-40B4-BE49-F238E27FC236}">
                <a16:creationId xmlns:a16="http://schemas.microsoft.com/office/drawing/2014/main" id="{EDD84FB3-1002-4E1C-01A1-705A716DD99A}"/>
              </a:ext>
            </a:extLst>
          </p:cNvPr>
          <p:cNvSpPr>
            <a:spLocks noChangeArrowheads="1"/>
          </p:cNvSpPr>
          <p:nvPr/>
        </p:nvSpPr>
        <p:spPr bwMode="auto">
          <a:xfrm>
            <a:off x="0" y="0"/>
            <a:ext cx="9144000" cy="365125"/>
          </a:xfrm>
          <a:prstGeom prst="rect">
            <a:avLst/>
          </a:prstGeom>
          <a:solidFill>
            <a:schemeClr val="accent1"/>
          </a:solidFill>
          <a:ln>
            <a:noFill/>
          </a:ln>
        </p:spPr>
        <p:txBody>
          <a:bodyPr lIns="45719" rIns="45719"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a:defRPr/>
            </a:pPr>
            <a:endParaRPr lang="en-US" altLang="en-US">
              <a:solidFill>
                <a:srgbClr val="FFFFFF"/>
              </a:solidFill>
              <a:cs typeface="Arial" charset="0"/>
              <a:sym typeface="Arial" charset="0"/>
            </a:endParaRPr>
          </a:p>
        </p:txBody>
      </p:sp>
      <p:sp>
        <p:nvSpPr>
          <p:cNvPr id="3076" name="Shape 4">
            <a:extLst>
              <a:ext uri="{FF2B5EF4-FFF2-40B4-BE49-F238E27FC236}">
                <a16:creationId xmlns:a16="http://schemas.microsoft.com/office/drawing/2014/main" id="{9B7C137E-817B-08AB-04C4-E8EB70DC3854}"/>
              </a:ext>
            </a:extLst>
          </p:cNvPr>
          <p:cNvSpPr>
            <a:spLocks noGrp="1"/>
          </p:cNvSpPr>
          <p:nvPr>
            <p:ph type="title"/>
          </p:nvPr>
        </p:nvSpPr>
        <p:spPr bwMode="auto">
          <a:xfrm>
            <a:off x="457200" y="92075"/>
            <a:ext cx="8229600" cy="150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19" tIns="45720" rIns="45719" bIns="45720" numCol="1" anchor="ctr" anchorCtr="0" compatLnSpc="1">
            <a:prstTxWarp prst="textNoShape">
              <a:avLst/>
            </a:prstTxWarp>
          </a:bodyPr>
          <a:lstStyle/>
          <a:p>
            <a:pPr lvl="0"/>
            <a:r>
              <a:rPr lang="en-US" altLang="en-US">
                <a:sym typeface="Arial" panose="020B0604020202020204" pitchFamily="34" charset="0"/>
              </a:rPr>
              <a:t>Title Text</a:t>
            </a:r>
          </a:p>
        </p:txBody>
      </p:sp>
      <p:sp>
        <p:nvSpPr>
          <p:cNvPr id="3077" name="Shape 5">
            <a:extLst>
              <a:ext uri="{FF2B5EF4-FFF2-40B4-BE49-F238E27FC236}">
                <a16:creationId xmlns:a16="http://schemas.microsoft.com/office/drawing/2014/main" id="{0BF0F1F7-8580-9DAF-428B-C692E613E251}"/>
              </a:ext>
            </a:extLst>
          </p:cNvPr>
          <p:cNvSpPr>
            <a:spLocks noGrp="1"/>
          </p:cNvSpPr>
          <p:nvPr>
            <p:ph type="body" idx="1"/>
          </p:nvPr>
        </p:nvSpPr>
        <p:spPr bwMode="auto">
          <a:xfrm>
            <a:off x="457200" y="16002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19" tIns="45720" rIns="45719" bIns="45720" numCol="1" anchor="t" anchorCtr="0" compatLnSpc="1">
            <a:prstTxWarp prst="textNoShape">
              <a:avLst/>
            </a:prstTxWarp>
          </a:bodyPr>
          <a:lstStyle/>
          <a:p>
            <a:pPr lvl="0"/>
            <a:r>
              <a:rPr lang="en-US" altLang="en-US">
                <a:sym typeface="Arial" panose="020B0604020202020204" pitchFamily="34" charset="0"/>
              </a:rPr>
              <a:t>Body Level One</a:t>
            </a:r>
          </a:p>
          <a:p>
            <a:pPr lvl="1"/>
            <a:r>
              <a:rPr lang="en-US" altLang="en-US">
                <a:sym typeface="Arial" panose="020B0604020202020204" pitchFamily="34" charset="0"/>
              </a:rPr>
              <a:t>Body Level Two</a:t>
            </a:r>
          </a:p>
          <a:p>
            <a:pPr lvl="2"/>
            <a:r>
              <a:rPr lang="en-US" altLang="en-US">
                <a:sym typeface="Arial" panose="020B0604020202020204" pitchFamily="34" charset="0"/>
              </a:rPr>
              <a:t>Body Level Three</a:t>
            </a:r>
          </a:p>
          <a:p>
            <a:pPr lvl="3"/>
            <a:r>
              <a:rPr lang="en-US" altLang="en-US">
                <a:sym typeface="Arial" panose="020B0604020202020204" pitchFamily="34" charset="0"/>
              </a:rPr>
              <a:t>Body Level Four</a:t>
            </a:r>
          </a:p>
          <a:p>
            <a:pPr lvl="4"/>
            <a:r>
              <a:rPr lang="en-US" altLang="en-US">
                <a:sym typeface="Arial" panose="020B0604020202020204" pitchFamily="34" charset="0"/>
              </a:rPr>
              <a:t>Body Level Five</a:t>
            </a:r>
          </a:p>
        </p:txBody>
      </p:sp>
      <p:sp>
        <p:nvSpPr>
          <p:cNvPr id="3078" name="Shape 6">
            <a:extLst>
              <a:ext uri="{FF2B5EF4-FFF2-40B4-BE49-F238E27FC236}">
                <a16:creationId xmlns:a16="http://schemas.microsoft.com/office/drawing/2014/main" id="{16797E3C-4168-DF52-96B9-1A19CD318DDD}"/>
              </a:ext>
            </a:extLst>
          </p:cNvPr>
          <p:cNvSpPr>
            <a:spLocks noGrp="1"/>
          </p:cNvSpPr>
          <p:nvPr>
            <p:ph type="sldNum" sz="quarter" idx="2"/>
          </p:nvPr>
        </p:nvSpPr>
        <p:spPr bwMode="auto">
          <a:xfrm>
            <a:off x="7620000" y="39688"/>
            <a:ext cx="301625" cy="287337"/>
          </a:xfrm>
          <a:prstGeom prst="rect">
            <a:avLst/>
          </a:prstGeom>
          <a:noFill/>
          <a:ln>
            <a:noFill/>
          </a:ln>
        </p:spPr>
        <p:txBody>
          <a:bodyPr vert="horz" wrap="none" lIns="45719" tIns="45720" rIns="45719" bIns="45720" numCol="1" anchor="ctr" anchorCtr="0" compatLnSpc="1">
            <a:prstTxWarp prst="textNoShape">
              <a:avLst/>
            </a:prstTxWarp>
            <a:spAutoFit/>
          </a:bodyPr>
          <a:lstStyle>
            <a:lvl1pPr eaLnBrk="1">
              <a:defRPr sz="1400" b="1">
                <a:solidFill>
                  <a:srgbClr val="FFFFFF"/>
                </a:solidFill>
                <a:cs typeface="Arial" panose="020B0604020202020204" pitchFamily="34" charset="0"/>
                <a:sym typeface="Arial" panose="020B0604020202020204" pitchFamily="34" charset="0"/>
              </a:defRPr>
            </a:lvl1pPr>
          </a:lstStyle>
          <a:p>
            <a:fld id="{505EA7E4-EEE4-AA4C-8D0F-0B1B4F71FF7A}"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Lst>
  <p:transition spd="med"/>
  <p:txStyles>
    <p:titleStyle>
      <a:lvl1pPr algn="l" rtl="0" eaLnBrk="0" fontAlgn="base" hangingPunct="0">
        <a:spcBef>
          <a:spcPct val="0"/>
        </a:spcBef>
        <a:spcAft>
          <a:spcPct val="0"/>
        </a:spcAft>
        <a:defRPr sz="3600">
          <a:solidFill>
            <a:srgbClr val="D2533C"/>
          </a:solidFill>
          <a:latin typeface="Arial"/>
          <a:ea typeface="Arial"/>
          <a:cs typeface="Arial"/>
          <a:sym typeface="Arial" panose="020B0604020202020204" pitchFamily="34" charset="0"/>
        </a:defRPr>
      </a:lvl1pPr>
      <a:lvl2pPr algn="l" rtl="0" eaLnBrk="0" fontAlgn="base" hangingPunct="0">
        <a:spcBef>
          <a:spcPct val="0"/>
        </a:spcBef>
        <a:spcAft>
          <a:spcPct val="0"/>
        </a:spcAft>
        <a:defRPr sz="3600">
          <a:solidFill>
            <a:srgbClr val="D2533C"/>
          </a:solidFill>
          <a:latin typeface="Arial"/>
          <a:ea typeface="Arial"/>
          <a:cs typeface="Arial"/>
          <a:sym typeface="Arial" panose="020B0604020202020204" pitchFamily="34" charset="0"/>
        </a:defRPr>
      </a:lvl2pPr>
      <a:lvl3pPr algn="l" rtl="0" eaLnBrk="0" fontAlgn="base" hangingPunct="0">
        <a:spcBef>
          <a:spcPct val="0"/>
        </a:spcBef>
        <a:spcAft>
          <a:spcPct val="0"/>
        </a:spcAft>
        <a:defRPr sz="3600">
          <a:solidFill>
            <a:srgbClr val="D2533C"/>
          </a:solidFill>
          <a:latin typeface="Arial"/>
          <a:ea typeface="Arial"/>
          <a:cs typeface="Arial"/>
          <a:sym typeface="Arial" panose="020B0604020202020204" pitchFamily="34" charset="0"/>
        </a:defRPr>
      </a:lvl3pPr>
      <a:lvl4pPr algn="l" rtl="0" eaLnBrk="0" fontAlgn="base" hangingPunct="0">
        <a:spcBef>
          <a:spcPct val="0"/>
        </a:spcBef>
        <a:spcAft>
          <a:spcPct val="0"/>
        </a:spcAft>
        <a:defRPr sz="3600">
          <a:solidFill>
            <a:srgbClr val="D2533C"/>
          </a:solidFill>
          <a:latin typeface="Arial"/>
          <a:ea typeface="Arial"/>
          <a:cs typeface="Arial"/>
          <a:sym typeface="Arial" panose="020B0604020202020204" pitchFamily="34" charset="0"/>
        </a:defRPr>
      </a:lvl4pPr>
      <a:lvl5pPr algn="l" rtl="0" eaLnBrk="0" fontAlgn="base" hangingPunct="0">
        <a:spcBef>
          <a:spcPct val="0"/>
        </a:spcBef>
        <a:spcAft>
          <a:spcPct val="0"/>
        </a:spcAft>
        <a:defRPr sz="3600">
          <a:solidFill>
            <a:srgbClr val="D2533C"/>
          </a:solidFill>
          <a:latin typeface="Arial"/>
          <a:ea typeface="Arial"/>
          <a:cs typeface="Arial"/>
          <a:sym typeface="Arial" panose="020B0604020202020204" pitchFamily="34" charset="0"/>
        </a:defRPr>
      </a:lvl5pPr>
      <a:lvl6pPr marL="0" marR="0" indent="457200" algn="l" defTabSz="914400" rtl="0" latinLnBrk="0">
        <a:lnSpc>
          <a:spcPct val="100000"/>
        </a:lnSpc>
        <a:spcBef>
          <a:spcPts val="0"/>
        </a:spcBef>
        <a:spcAft>
          <a:spcPts val="0"/>
        </a:spcAft>
        <a:buClrTx/>
        <a:buSzTx/>
        <a:buFontTx/>
        <a:buNone/>
        <a:tabLst/>
        <a:defRPr sz="4000" b="0" i="0" u="none" strike="noStrike" cap="none" spc="0" baseline="0">
          <a:ln>
            <a:noFill/>
          </a:ln>
          <a:solidFill>
            <a:srgbClr val="D2533C"/>
          </a:solidFill>
          <a:uFillTx/>
          <a:latin typeface="Arial"/>
          <a:ea typeface="Arial"/>
          <a:cs typeface="Arial"/>
          <a:sym typeface="Arial"/>
        </a:defRPr>
      </a:lvl6pPr>
      <a:lvl7pPr marL="0" marR="0" indent="914400" algn="l" defTabSz="914400" rtl="0" latinLnBrk="0">
        <a:lnSpc>
          <a:spcPct val="100000"/>
        </a:lnSpc>
        <a:spcBef>
          <a:spcPts val="0"/>
        </a:spcBef>
        <a:spcAft>
          <a:spcPts val="0"/>
        </a:spcAft>
        <a:buClrTx/>
        <a:buSzTx/>
        <a:buFontTx/>
        <a:buNone/>
        <a:tabLst/>
        <a:defRPr sz="4000" b="0" i="0" u="none" strike="noStrike" cap="none" spc="0" baseline="0">
          <a:ln>
            <a:noFill/>
          </a:ln>
          <a:solidFill>
            <a:srgbClr val="D2533C"/>
          </a:solidFill>
          <a:uFillTx/>
          <a:latin typeface="Arial"/>
          <a:ea typeface="Arial"/>
          <a:cs typeface="Arial"/>
          <a:sym typeface="Arial"/>
        </a:defRPr>
      </a:lvl7pPr>
      <a:lvl8pPr marL="0" marR="0" indent="1371600" algn="l" defTabSz="914400" rtl="0" latinLnBrk="0">
        <a:lnSpc>
          <a:spcPct val="100000"/>
        </a:lnSpc>
        <a:spcBef>
          <a:spcPts val="0"/>
        </a:spcBef>
        <a:spcAft>
          <a:spcPts val="0"/>
        </a:spcAft>
        <a:buClrTx/>
        <a:buSzTx/>
        <a:buFontTx/>
        <a:buNone/>
        <a:tabLst/>
        <a:defRPr sz="4000" b="0" i="0" u="none" strike="noStrike" cap="none" spc="0" baseline="0">
          <a:ln>
            <a:noFill/>
          </a:ln>
          <a:solidFill>
            <a:srgbClr val="D2533C"/>
          </a:solidFill>
          <a:uFillTx/>
          <a:latin typeface="Arial"/>
          <a:ea typeface="Arial"/>
          <a:cs typeface="Arial"/>
          <a:sym typeface="Arial"/>
        </a:defRPr>
      </a:lvl8pPr>
      <a:lvl9pPr marL="0" marR="0" indent="1828800" algn="l" defTabSz="914400" rtl="0" latinLnBrk="0">
        <a:lnSpc>
          <a:spcPct val="100000"/>
        </a:lnSpc>
        <a:spcBef>
          <a:spcPts val="0"/>
        </a:spcBef>
        <a:spcAft>
          <a:spcPts val="0"/>
        </a:spcAft>
        <a:buClrTx/>
        <a:buSzTx/>
        <a:buFontTx/>
        <a:buNone/>
        <a:tabLst/>
        <a:defRPr sz="4000" b="0" i="0" u="none" strike="noStrike" cap="none" spc="0" baseline="0">
          <a:ln>
            <a:noFill/>
          </a:ln>
          <a:solidFill>
            <a:srgbClr val="D2533C"/>
          </a:solidFill>
          <a:uFillTx/>
          <a:latin typeface="Arial"/>
          <a:ea typeface="Arial"/>
          <a:cs typeface="Arial"/>
          <a:sym typeface="Arial"/>
        </a:defRPr>
      </a:lvl9pPr>
    </p:titleStyle>
    <p:bodyStyle>
      <a:lvl1pPr marL="180975" indent="-180975" algn="l" rtl="0" eaLnBrk="0" fontAlgn="base" hangingPunct="0">
        <a:spcBef>
          <a:spcPts val="500"/>
        </a:spcBef>
        <a:spcAft>
          <a:spcPct val="0"/>
        </a:spcAft>
        <a:buClr>
          <a:schemeClr val="accent1"/>
        </a:buClr>
        <a:buSzPct val="85000"/>
        <a:buFont typeface="Arial" panose="020B0604020202020204" pitchFamily="34" charset="0"/>
        <a:buChar char="•"/>
        <a:defRPr sz="2400">
          <a:solidFill>
            <a:srgbClr val="292934"/>
          </a:solidFill>
          <a:latin typeface="Arial"/>
          <a:ea typeface="Arial"/>
          <a:cs typeface="Arial"/>
          <a:sym typeface="Arial" panose="020B0604020202020204" pitchFamily="34" charset="0"/>
        </a:defRPr>
      </a:lvl1pPr>
      <a:lvl2pPr marL="492125" indent="-219075" algn="l" rtl="0" eaLnBrk="0" fontAlgn="base" hangingPunct="0">
        <a:spcBef>
          <a:spcPts val="500"/>
        </a:spcBef>
        <a:spcAft>
          <a:spcPct val="0"/>
        </a:spcAft>
        <a:buClr>
          <a:schemeClr val="accent1"/>
        </a:buClr>
        <a:buSzPct val="85000"/>
        <a:buFont typeface="Arial" panose="020B0604020202020204" pitchFamily="34" charset="0"/>
        <a:buChar char="•"/>
        <a:defRPr sz="2400">
          <a:solidFill>
            <a:srgbClr val="292934"/>
          </a:solidFill>
          <a:latin typeface="Arial"/>
          <a:ea typeface="Arial"/>
          <a:cs typeface="Arial"/>
          <a:sym typeface="Arial" panose="020B0604020202020204" pitchFamily="34" charset="0"/>
        </a:defRPr>
      </a:lvl2pPr>
      <a:lvl3pPr marL="790575" indent="-242888" algn="l" rtl="0" eaLnBrk="0" fontAlgn="base" hangingPunct="0">
        <a:spcBef>
          <a:spcPts val="500"/>
        </a:spcBef>
        <a:spcAft>
          <a:spcPct val="0"/>
        </a:spcAft>
        <a:buClr>
          <a:schemeClr val="accent1"/>
        </a:buClr>
        <a:buSzPct val="90000"/>
        <a:buFont typeface="Arial" panose="020B0604020202020204" pitchFamily="34" charset="0"/>
        <a:buChar char="•"/>
        <a:defRPr sz="2400">
          <a:solidFill>
            <a:srgbClr val="292934"/>
          </a:solidFill>
          <a:latin typeface="Arial"/>
          <a:ea typeface="Arial"/>
          <a:cs typeface="Arial"/>
          <a:sym typeface="Arial" panose="020B0604020202020204" pitchFamily="34" charset="0"/>
        </a:defRPr>
      </a:lvl3pPr>
      <a:lvl4pPr marL="1095375" indent="-273050" algn="l" rtl="0" eaLnBrk="0" fontAlgn="base" hangingPunct="0">
        <a:spcBef>
          <a:spcPts val="500"/>
        </a:spcBef>
        <a:spcAft>
          <a:spcPct val="0"/>
        </a:spcAft>
        <a:buClr>
          <a:schemeClr val="accent1"/>
        </a:buClr>
        <a:buSzPct val="100000"/>
        <a:buFont typeface="Arial" panose="020B0604020202020204" pitchFamily="34" charset="0"/>
        <a:buChar char="•"/>
        <a:defRPr sz="2400">
          <a:solidFill>
            <a:srgbClr val="292934"/>
          </a:solidFill>
          <a:latin typeface="Arial"/>
          <a:ea typeface="Arial"/>
          <a:cs typeface="Arial"/>
          <a:sym typeface="Arial" panose="020B0604020202020204" pitchFamily="34" charset="0"/>
        </a:defRPr>
      </a:lvl4pPr>
      <a:lvl5pPr marL="1284288" indent="-233363" algn="l" rtl="0" eaLnBrk="0" fontAlgn="base" hangingPunct="0">
        <a:spcBef>
          <a:spcPts val="500"/>
        </a:spcBef>
        <a:spcAft>
          <a:spcPct val="0"/>
        </a:spcAft>
        <a:buClr>
          <a:schemeClr val="accent1"/>
        </a:buClr>
        <a:buSzPct val="100000"/>
        <a:buFont typeface="Arial" panose="020B0604020202020204" pitchFamily="34" charset="0"/>
        <a:buChar char="•"/>
        <a:defRPr sz="2400">
          <a:solidFill>
            <a:srgbClr val="292934"/>
          </a:solidFill>
          <a:latin typeface="Arial"/>
          <a:ea typeface="Arial"/>
          <a:cs typeface="Arial"/>
          <a:sym typeface="Arial" panose="020B0604020202020204" pitchFamily="34" charset="0"/>
        </a:defRPr>
      </a:lvl5pPr>
      <a:lvl6pPr marL="1742167" marR="0" indent="-234042" algn="l" defTabSz="914400" rtl="0" latinLnBrk="0">
        <a:lnSpc>
          <a:spcPct val="100000"/>
        </a:lnSpc>
        <a:spcBef>
          <a:spcPts val="500"/>
        </a:spcBef>
        <a:spcAft>
          <a:spcPts val="0"/>
        </a:spcAft>
        <a:buClr>
          <a:schemeClr val="accent1"/>
        </a:buClr>
        <a:buSzPct val="100000"/>
        <a:buFont typeface="Arial"/>
        <a:buChar char="•"/>
        <a:tabLst/>
        <a:defRPr sz="2400" b="0" i="0" u="none" strike="noStrike" cap="none" spc="0" baseline="0">
          <a:ln>
            <a:noFill/>
          </a:ln>
          <a:solidFill>
            <a:srgbClr val="292934"/>
          </a:solidFill>
          <a:uFillTx/>
          <a:latin typeface="Arial"/>
          <a:ea typeface="Arial"/>
          <a:cs typeface="Arial"/>
          <a:sym typeface="Arial"/>
        </a:defRPr>
      </a:lvl6pPr>
      <a:lvl7pPr marL="2199367" marR="0" indent="-234042" algn="l" defTabSz="914400" rtl="0" latinLnBrk="0">
        <a:lnSpc>
          <a:spcPct val="100000"/>
        </a:lnSpc>
        <a:spcBef>
          <a:spcPts val="500"/>
        </a:spcBef>
        <a:spcAft>
          <a:spcPts val="0"/>
        </a:spcAft>
        <a:buClr>
          <a:schemeClr val="accent1"/>
        </a:buClr>
        <a:buSzPct val="100000"/>
        <a:buFont typeface="Arial"/>
        <a:buChar char="•"/>
        <a:tabLst/>
        <a:defRPr sz="2400" b="0" i="0" u="none" strike="noStrike" cap="none" spc="0" baseline="0">
          <a:ln>
            <a:noFill/>
          </a:ln>
          <a:solidFill>
            <a:srgbClr val="292934"/>
          </a:solidFill>
          <a:uFillTx/>
          <a:latin typeface="Arial"/>
          <a:ea typeface="Arial"/>
          <a:cs typeface="Arial"/>
          <a:sym typeface="Arial"/>
        </a:defRPr>
      </a:lvl7pPr>
      <a:lvl8pPr marL="2656567" marR="0" indent="-234042" algn="l" defTabSz="914400" rtl="0" latinLnBrk="0">
        <a:lnSpc>
          <a:spcPct val="100000"/>
        </a:lnSpc>
        <a:spcBef>
          <a:spcPts val="500"/>
        </a:spcBef>
        <a:spcAft>
          <a:spcPts val="0"/>
        </a:spcAft>
        <a:buClr>
          <a:schemeClr val="accent1"/>
        </a:buClr>
        <a:buSzPct val="100000"/>
        <a:buFont typeface="Arial"/>
        <a:buChar char="•"/>
        <a:tabLst/>
        <a:defRPr sz="2400" b="0" i="0" u="none" strike="noStrike" cap="none" spc="0" baseline="0">
          <a:ln>
            <a:noFill/>
          </a:ln>
          <a:solidFill>
            <a:srgbClr val="292934"/>
          </a:solidFill>
          <a:uFillTx/>
          <a:latin typeface="Arial"/>
          <a:ea typeface="Arial"/>
          <a:cs typeface="Arial"/>
          <a:sym typeface="Arial"/>
        </a:defRPr>
      </a:lvl8pPr>
      <a:lvl9pPr marL="3113767" marR="0" indent="-234042" algn="l" defTabSz="914400" rtl="0" latinLnBrk="0">
        <a:lnSpc>
          <a:spcPct val="100000"/>
        </a:lnSpc>
        <a:spcBef>
          <a:spcPts val="500"/>
        </a:spcBef>
        <a:spcAft>
          <a:spcPts val="0"/>
        </a:spcAft>
        <a:buClr>
          <a:schemeClr val="accent1"/>
        </a:buClr>
        <a:buSzPct val="100000"/>
        <a:buFont typeface="Arial"/>
        <a:buChar char="•"/>
        <a:tabLst/>
        <a:defRPr sz="2400" b="0" i="0" u="none" strike="noStrike" cap="none" spc="0" baseline="0">
          <a:ln>
            <a:noFill/>
          </a:ln>
          <a:solidFill>
            <a:srgbClr val="292934"/>
          </a:solidFill>
          <a:uFillTx/>
          <a:latin typeface="Arial"/>
          <a:ea typeface="Arial"/>
          <a:cs typeface="Arial"/>
          <a:sym typeface="Arial"/>
        </a:defRPr>
      </a:lvl9pPr>
    </p:bodyStyle>
    <p:otherStyle>
      <a:lvl1pPr marL="0" marR="0" indent="0" algn="l" defTabSz="914400" rtl="0" latinLnBrk="0">
        <a:lnSpc>
          <a:spcPct val="100000"/>
        </a:lnSpc>
        <a:spcBef>
          <a:spcPts val="0"/>
        </a:spcBef>
        <a:spcAft>
          <a:spcPts val="0"/>
        </a:spcAft>
        <a:buClrTx/>
        <a:buSzTx/>
        <a:buFontTx/>
        <a:buNone/>
        <a:tabLst/>
        <a:defRPr sz="1400" b="1" i="0" u="none" strike="noStrike" cap="none" spc="0" baseline="0">
          <a:ln>
            <a:noFill/>
          </a:ln>
          <a:solidFill>
            <a:schemeClr val="tx1"/>
          </a:solidFill>
          <a:uFillTx/>
          <a:latin typeface="+mn-lt"/>
          <a:ea typeface="+mn-ea"/>
          <a:cs typeface="+mn-cs"/>
          <a:sym typeface="Arial"/>
        </a:defRPr>
      </a:lvl1pPr>
      <a:lvl2pPr marL="0" marR="0" indent="457200" algn="l" defTabSz="914400" rtl="0" latinLnBrk="0">
        <a:lnSpc>
          <a:spcPct val="100000"/>
        </a:lnSpc>
        <a:spcBef>
          <a:spcPts val="0"/>
        </a:spcBef>
        <a:spcAft>
          <a:spcPts val="0"/>
        </a:spcAft>
        <a:buClrTx/>
        <a:buSzTx/>
        <a:buFontTx/>
        <a:buNone/>
        <a:tabLst/>
        <a:defRPr sz="1400" b="1" i="0" u="none" strike="noStrike" cap="none" spc="0" baseline="0">
          <a:ln>
            <a:noFill/>
          </a:ln>
          <a:solidFill>
            <a:schemeClr val="tx1"/>
          </a:solidFill>
          <a:uFillTx/>
          <a:latin typeface="+mn-lt"/>
          <a:ea typeface="+mn-ea"/>
          <a:cs typeface="+mn-cs"/>
          <a:sym typeface="Arial"/>
        </a:defRPr>
      </a:lvl2pPr>
      <a:lvl3pPr marL="0" marR="0" indent="914400" algn="l" defTabSz="914400" rtl="0" latinLnBrk="0">
        <a:lnSpc>
          <a:spcPct val="100000"/>
        </a:lnSpc>
        <a:spcBef>
          <a:spcPts val="0"/>
        </a:spcBef>
        <a:spcAft>
          <a:spcPts val="0"/>
        </a:spcAft>
        <a:buClrTx/>
        <a:buSzTx/>
        <a:buFontTx/>
        <a:buNone/>
        <a:tabLst/>
        <a:defRPr sz="1400" b="1" i="0" u="none" strike="noStrike" cap="none" spc="0" baseline="0">
          <a:ln>
            <a:noFill/>
          </a:ln>
          <a:solidFill>
            <a:schemeClr val="tx1"/>
          </a:solidFill>
          <a:uFillTx/>
          <a:latin typeface="+mn-lt"/>
          <a:ea typeface="+mn-ea"/>
          <a:cs typeface="+mn-cs"/>
          <a:sym typeface="Arial"/>
        </a:defRPr>
      </a:lvl3pPr>
      <a:lvl4pPr marL="0" marR="0" indent="1371600" algn="l" defTabSz="914400" rtl="0" latinLnBrk="0">
        <a:lnSpc>
          <a:spcPct val="100000"/>
        </a:lnSpc>
        <a:spcBef>
          <a:spcPts val="0"/>
        </a:spcBef>
        <a:spcAft>
          <a:spcPts val="0"/>
        </a:spcAft>
        <a:buClrTx/>
        <a:buSzTx/>
        <a:buFontTx/>
        <a:buNone/>
        <a:tabLst/>
        <a:defRPr sz="1400" b="1" i="0" u="none" strike="noStrike" cap="none" spc="0" baseline="0">
          <a:ln>
            <a:noFill/>
          </a:ln>
          <a:solidFill>
            <a:schemeClr val="tx1"/>
          </a:solidFill>
          <a:uFillTx/>
          <a:latin typeface="+mn-lt"/>
          <a:ea typeface="+mn-ea"/>
          <a:cs typeface="+mn-cs"/>
          <a:sym typeface="Arial"/>
        </a:defRPr>
      </a:lvl4pPr>
      <a:lvl5pPr marL="0" marR="0" indent="1828800" algn="l" defTabSz="914400" rtl="0" latinLnBrk="0">
        <a:lnSpc>
          <a:spcPct val="100000"/>
        </a:lnSpc>
        <a:spcBef>
          <a:spcPts val="0"/>
        </a:spcBef>
        <a:spcAft>
          <a:spcPts val="0"/>
        </a:spcAft>
        <a:buClrTx/>
        <a:buSzTx/>
        <a:buFontTx/>
        <a:buNone/>
        <a:tabLst/>
        <a:defRPr sz="1400" b="1" i="0" u="none" strike="noStrike" cap="none" spc="0" baseline="0">
          <a:ln>
            <a:noFill/>
          </a:ln>
          <a:solidFill>
            <a:schemeClr val="tx1"/>
          </a:solidFill>
          <a:uFillTx/>
          <a:latin typeface="+mn-lt"/>
          <a:ea typeface="+mn-ea"/>
          <a:cs typeface="+mn-cs"/>
          <a:sym typeface="Arial"/>
        </a:defRPr>
      </a:lvl5pPr>
      <a:lvl6pPr marL="0" marR="0" indent="0" algn="l" defTabSz="914400" rtl="0" latinLnBrk="0">
        <a:lnSpc>
          <a:spcPct val="100000"/>
        </a:lnSpc>
        <a:spcBef>
          <a:spcPts val="0"/>
        </a:spcBef>
        <a:spcAft>
          <a:spcPts val="0"/>
        </a:spcAft>
        <a:buClrTx/>
        <a:buSzTx/>
        <a:buFontTx/>
        <a:buNone/>
        <a:tabLst/>
        <a:defRPr sz="1400" b="1" i="0" u="none" strike="noStrike" cap="none" spc="0" baseline="0">
          <a:ln>
            <a:noFill/>
          </a:ln>
          <a:solidFill>
            <a:schemeClr val="tx1"/>
          </a:solidFill>
          <a:uFillTx/>
          <a:latin typeface="+mn-lt"/>
          <a:ea typeface="+mn-ea"/>
          <a:cs typeface="+mn-cs"/>
          <a:sym typeface="Arial"/>
        </a:defRPr>
      </a:lvl6pPr>
      <a:lvl7pPr marL="0" marR="0" indent="0" algn="l" defTabSz="914400" rtl="0" latinLnBrk="0">
        <a:lnSpc>
          <a:spcPct val="100000"/>
        </a:lnSpc>
        <a:spcBef>
          <a:spcPts val="0"/>
        </a:spcBef>
        <a:spcAft>
          <a:spcPts val="0"/>
        </a:spcAft>
        <a:buClrTx/>
        <a:buSzTx/>
        <a:buFontTx/>
        <a:buNone/>
        <a:tabLst/>
        <a:defRPr sz="1400" b="1" i="0" u="none" strike="noStrike" cap="none" spc="0" baseline="0">
          <a:ln>
            <a:noFill/>
          </a:ln>
          <a:solidFill>
            <a:schemeClr val="tx1"/>
          </a:solidFill>
          <a:uFillTx/>
          <a:latin typeface="+mn-lt"/>
          <a:ea typeface="+mn-ea"/>
          <a:cs typeface="+mn-cs"/>
          <a:sym typeface="Arial"/>
        </a:defRPr>
      </a:lvl7pPr>
      <a:lvl8pPr marL="0" marR="0" indent="0" algn="l" defTabSz="914400" rtl="0" latinLnBrk="0">
        <a:lnSpc>
          <a:spcPct val="100000"/>
        </a:lnSpc>
        <a:spcBef>
          <a:spcPts val="0"/>
        </a:spcBef>
        <a:spcAft>
          <a:spcPts val="0"/>
        </a:spcAft>
        <a:buClrTx/>
        <a:buSzTx/>
        <a:buFontTx/>
        <a:buNone/>
        <a:tabLst/>
        <a:defRPr sz="1400" b="1" i="0" u="none" strike="noStrike" cap="none" spc="0" baseline="0">
          <a:ln>
            <a:noFill/>
          </a:ln>
          <a:solidFill>
            <a:schemeClr val="tx1"/>
          </a:solidFill>
          <a:uFillTx/>
          <a:latin typeface="+mn-lt"/>
          <a:ea typeface="+mn-ea"/>
          <a:cs typeface="+mn-cs"/>
          <a:sym typeface="Arial"/>
        </a:defRPr>
      </a:lvl8pPr>
      <a:lvl9pPr marL="0" marR="0" indent="0" algn="l" defTabSz="914400" rtl="0" latinLnBrk="0">
        <a:lnSpc>
          <a:spcPct val="100000"/>
        </a:lnSpc>
        <a:spcBef>
          <a:spcPts val="0"/>
        </a:spcBef>
        <a:spcAft>
          <a:spcPts val="0"/>
        </a:spcAft>
        <a:buClrTx/>
        <a:buSzTx/>
        <a:buFontTx/>
        <a:buNone/>
        <a:tabLst/>
        <a:defRPr sz="1400" b="1" i="0" u="none" strike="noStrike" cap="none" spc="0" baseline="0">
          <a:ln>
            <a:noFill/>
          </a:ln>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jrcptb.org.uk/specialties/ST3-SpR/Pages/GUM.aspx"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3" Type="http://schemas.openxmlformats.org/officeDocument/2006/relationships/hyperlink" Target="https://www.thefederation.uk/training/specialties/genitourinary-medicine" TargetMode="External"/><Relationship Id="rId2" Type="http://schemas.openxmlformats.org/officeDocument/2006/relationships/notesSlide" Target="../notesSlides/notesSlide7.xml"/><Relationship Id="rId1" Type="http://schemas.openxmlformats.org/officeDocument/2006/relationships/slideLayout" Target="../slideLayouts/slideLayout22.xml"/><Relationship Id="rId6" Type="http://schemas.openxmlformats.org/officeDocument/2006/relationships/image" Target="../media/image1.png"/><Relationship Id="rId5" Type="http://schemas.openxmlformats.org/officeDocument/2006/relationships/hyperlink" Target="http://www.jrcptb.org.uk/specialties/ST3-SpR/Pages/GUM.aspx" TargetMode="External"/><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1.xml"/><Relationship Id="rId4" Type="http://schemas.openxmlformats.org/officeDocument/2006/relationships/hyperlink" Target="https://lovegum.bashh.org/resources.asp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london.hee.nhs.uk/specialty-schools/medicine-and-medical-specialties/genitourinary-medicine" TargetMode="External"/><Relationship Id="rId2" Type="http://schemas.openxmlformats.org/officeDocument/2006/relationships/hyperlink" Target="https://www.phstrecruitment.org.uk/specialties/genitourinary-medicin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dec1-0-en-ctp.trendmicro.com/wis/clicktime/v1/query?url=https%3a%2f%2fwww.bsms.ac.uk%2fresearch%2fglobal%2dhealth%2dand%2dinfection%2fresearch%2dareas%2fhiv%2dsexual%2dand%2dwomens%2dhealth.aspx&amp;umid=9d336b4e-377f-49c5-932a-74107741544c&amp;auth=5a48ddabf21f7246250a6ac00727f7875e94cad3-e27637c10c5a749d4fc22fb55fde6e33472fcf44" TargetMode="External"/><Relationship Id="rId2" Type="http://schemas.openxmlformats.org/officeDocument/2006/relationships/hyperlink" Target="https://www.catch.ac.uk/"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18/10/relationships/comments" Target="../comments/modernComment_14B_0.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18/10/relationships/comments" Target="../comments/modernComment_102_0.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microsoft.com/office/2018/10/relationships/comments" Target="../comments/modernComment_14C_0.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BE0E17DF-C0B3-25A0-5563-29427BB3D6FD}"/>
              </a:ext>
            </a:extLst>
          </p:cNvPr>
          <p:cNvSpPr>
            <a:spLocks noGrp="1" noChangeArrowheads="1"/>
          </p:cNvSpPr>
          <p:nvPr>
            <p:ph type="ctrTitle"/>
          </p:nvPr>
        </p:nvSpPr>
        <p:spPr>
          <a:xfrm>
            <a:off x="684213" y="476250"/>
            <a:ext cx="7772400" cy="3744913"/>
          </a:xfrm>
        </p:spPr>
        <p:txBody>
          <a:bodyPr/>
          <a:lstStyle/>
          <a:p>
            <a:pPr eaLnBrk="1" hangingPunct="1">
              <a:defRPr/>
            </a:pPr>
            <a:r>
              <a:rPr lang="en-GB" sz="4000" b="1" dirty="0">
                <a:cs typeface="+mj-cs"/>
              </a:rPr>
              <a:t>Genitourinary Medicine Taster 14th Oct 2024</a:t>
            </a:r>
            <a:br>
              <a:rPr lang="en-GB" sz="4000" b="1" dirty="0">
                <a:cs typeface="+mj-cs"/>
              </a:rPr>
            </a:br>
            <a:br>
              <a:rPr lang="en-GB" sz="4000" b="1" dirty="0">
                <a:cs typeface="+mj-cs"/>
              </a:rPr>
            </a:br>
            <a:r>
              <a:rPr lang="en-GB" sz="4000" b="1" dirty="0">
                <a:solidFill>
                  <a:srgbClr val="3333FF"/>
                </a:solidFill>
                <a:cs typeface="+mj-cs"/>
              </a:rPr>
              <a:t>Recruitment,</a:t>
            </a:r>
            <a:br>
              <a:rPr lang="en-GB" sz="4000" b="1" dirty="0">
                <a:solidFill>
                  <a:srgbClr val="3333FF"/>
                </a:solidFill>
                <a:cs typeface="+mj-cs"/>
              </a:rPr>
            </a:br>
            <a:r>
              <a:rPr lang="en-GB" sz="4000" b="1" dirty="0">
                <a:solidFill>
                  <a:srgbClr val="3333FF"/>
                </a:solidFill>
                <a:cs typeface="+mj-cs"/>
              </a:rPr>
              <a:t>the Curriculum </a:t>
            </a:r>
            <a:br>
              <a:rPr lang="en-GB" sz="4000" b="1" dirty="0">
                <a:solidFill>
                  <a:srgbClr val="3333FF"/>
                </a:solidFill>
                <a:cs typeface="+mj-cs"/>
              </a:rPr>
            </a:br>
            <a:r>
              <a:rPr lang="en-GB" sz="4000" b="1" dirty="0">
                <a:solidFill>
                  <a:srgbClr val="3333FF"/>
                </a:solidFill>
                <a:cs typeface="+mj-cs"/>
              </a:rPr>
              <a:t>and its Delivery</a:t>
            </a:r>
          </a:p>
        </p:txBody>
      </p:sp>
      <p:pic>
        <p:nvPicPr>
          <p:cNvPr id="15364" name="Picture 6" descr="GUM">
            <a:hlinkClick r:id="rId3"/>
            <a:extLst>
              <a:ext uri="{FF2B5EF4-FFF2-40B4-BE49-F238E27FC236}">
                <a16:creationId xmlns:a16="http://schemas.microsoft.com/office/drawing/2014/main" id="{174A01EB-9D9F-06BA-858A-2BC87E65D10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288" y="2636838"/>
            <a:ext cx="1095375" cy="133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5" name="Text Box 7">
            <a:extLst>
              <a:ext uri="{FF2B5EF4-FFF2-40B4-BE49-F238E27FC236}">
                <a16:creationId xmlns:a16="http://schemas.microsoft.com/office/drawing/2014/main" id="{E1EFBB60-F017-26A5-E0BD-53054E3ABBAD}"/>
              </a:ext>
            </a:extLst>
          </p:cNvPr>
          <p:cNvSpPr txBox="1">
            <a:spLocks noChangeArrowheads="1"/>
          </p:cNvSpPr>
          <p:nvPr/>
        </p:nvSpPr>
        <p:spPr bwMode="auto">
          <a:xfrm>
            <a:off x="2562476" y="4724400"/>
            <a:ext cx="4019049"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GB" altLang="en-US" sz="1800" b="1" dirty="0"/>
              <a:t>Dr Katia Prime</a:t>
            </a:r>
          </a:p>
          <a:p>
            <a:pPr algn="ctr" eaLnBrk="1" hangingPunct="1">
              <a:spcBef>
                <a:spcPct val="0"/>
              </a:spcBef>
              <a:buFontTx/>
              <a:buNone/>
            </a:pPr>
            <a:r>
              <a:rPr lang="en-GB" altLang="en-US" sz="1800" b="1" dirty="0"/>
              <a:t>Consultant Genitourinary Medicine</a:t>
            </a:r>
          </a:p>
          <a:p>
            <a:pPr algn="ctr" eaLnBrk="1" hangingPunct="1">
              <a:spcBef>
                <a:spcPct val="0"/>
              </a:spcBef>
              <a:buFontTx/>
              <a:buNone/>
            </a:pPr>
            <a:r>
              <a:rPr lang="en-GB" altLang="en-US" sz="1800" b="1" dirty="0"/>
              <a:t>St George’s Hospital</a:t>
            </a:r>
          </a:p>
          <a:p>
            <a:pPr algn="ctr" eaLnBrk="1" hangingPunct="1">
              <a:spcBef>
                <a:spcPct val="0"/>
              </a:spcBef>
              <a:buFontTx/>
              <a:buNone/>
            </a:pPr>
            <a:r>
              <a:rPr lang="en-GB" altLang="en-US" sz="1800" b="1" dirty="0"/>
              <a:t>GUM SAC curriculum lead</a:t>
            </a:r>
          </a:p>
          <a:p>
            <a:pPr algn="ctr" eaLnBrk="1" hangingPunct="1">
              <a:spcBef>
                <a:spcPct val="0"/>
              </a:spcBef>
              <a:buFontTx/>
              <a:buNone/>
            </a:pPr>
            <a:endParaRPr lang="en-GB" altLang="en-US" sz="1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6DFA5406-F714-AD72-08DB-5948635CF877}"/>
              </a:ext>
            </a:extLst>
          </p:cNvPr>
          <p:cNvSpPr>
            <a:spLocks noGrp="1" noChangeArrowheads="1"/>
          </p:cNvSpPr>
          <p:nvPr>
            <p:ph type="title"/>
          </p:nvPr>
        </p:nvSpPr>
        <p:spPr/>
        <p:txBody>
          <a:bodyPr/>
          <a:lstStyle/>
          <a:p>
            <a:pPr eaLnBrk="1" hangingPunct="1">
              <a:defRPr/>
            </a:pPr>
            <a:r>
              <a:rPr lang="en-GB" sz="4000" b="1">
                <a:cs typeface="+mj-cs"/>
              </a:rPr>
              <a:t>What makes a </a:t>
            </a:r>
            <a:r>
              <a:rPr lang="en-GB" sz="4000" b="1">
                <a:solidFill>
                  <a:srgbClr val="9900FF"/>
                </a:solidFill>
                <a:cs typeface="+mj-cs"/>
              </a:rPr>
              <a:t>GREAT </a:t>
            </a:r>
            <a:r>
              <a:rPr lang="en-GB" sz="4000" b="1">
                <a:cs typeface="+mj-cs"/>
              </a:rPr>
              <a:t>interview?</a:t>
            </a:r>
            <a:r>
              <a:rPr lang="en-GB" sz="4000">
                <a:cs typeface="+mj-cs"/>
              </a:rPr>
              <a:t> </a:t>
            </a:r>
          </a:p>
        </p:txBody>
      </p:sp>
      <p:sp>
        <p:nvSpPr>
          <p:cNvPr id="9219" name="Rectangle 3">
            <a:extLst>
              <a:ext uri="{FF2B5EF4-FFF2-40B4-BE49-F238E27FC236}">
                <a16:creationId xmlns:a16="http://schemas.microsoft.com/office/drawing/2014/main" id="{0287555C-1396-40BA-78C2-5226CBE06E26}"/>
              </a:ext>
            </a:extLst>
          </p:cNvPr>
          <p:cNvSpPr>
            <a:spLocks noGrp="1" noChangeArrowheads="1"/>
          </p:cNvSpPr>
          <p:nvPr>
            <p:ph type="body" idx="1"/>
          </p:nvPr>
        </p:nvSpPr>
        <p:spPr>
          <a:xfrm>
            <a:off x="457200" y="1600200"/>
            <a:ext cx="8229600" cy="5068888"/>
          </a:xfrm>
        </p:spPr>
        <p:txBody>
          <a:bodyPr/>
          <a:lstStyle/>
          <a:p>
            <a:pPr algn="ctr" eaLnBrk="1" hangingPunct="1">
              <a:lnSpc>
                <a:spcPct val="90000"/>
              </a:lnSpc>
              <a:buFontTx/>
              <a:buNone/>
              <a:defRPr/>
            </a:pPr>
            <a:r>
              <a:rPr lang="en-GB" b="1" dirty="0">
                <a:cs typeface="+mn-cs"/>
              </a:rPr>
              <a:t>Gets you the job!</a:t>
            </a:r>
          </a:p>
          <a:p>
            <a:pPr eaLnBrk="1" hangingPunct="1">
              <a:lnSpc>
                <a:spcPct val="90000"/>
              </a:lnSpc>
              <a:defRPr/>
            </a:pPr>
            <a:r>
              <a:rPr lang="en-GB" sz="2400" b="1" dirty="0">
                <a:solidFill>
                  <a:srgbClr val="9900FF"/>
                </a:solidFill>
                <a:cs typeface="+mn-cs"/>
              </a:rPr>
              <a:t>Enthusiasm</a:t>
            </a:r>
          </a:p>
          <a:p>
            <a:pPr eaLnBrk="1" hangingPunct="1">
              <a:lnSpc>
                <a:spcPct val="90000"/>
              </a:lnSpc>
              <a:defRPr/>
            </a:pPr>
            <a:r>
              <a:rPr lang="en-GB" sz="2400" b="1" dirty="0">
                <a:solidFill>
                  <a:srgbClr val="9900FF"/>
                </a:solidFill>
                <a:cs typeface="+mn-cs"/>
              </a:rPr>
              <a:t>Demonstrating knowledge about specialty</a:t>
            </a:r>
          </a:p>
          <a:p>
            <a:pPr eaLnBrk="1" hangingPunct="1">
              <a:lnSpc>
                <a:spcPct val="90000"/>
              </a:lnSpc>
              <a:defRPr/>
            </a:pPr>
            <a:r>
              <a:rPr lang="en-GB" sz="2400" b="1" dirty="0">
                <a:solidFill>
                  <a:srgbClr val="9900FF"/>
                </a:solidFill>
                <a:cs typeface="+mn-cs"/>
              </a:rPr>
              <a:t>Communication skills</a:t>
            </a:r>
          </a:p>
          <a:p>
            <a:pPr eaLnBrk="1" hangingPunct="1">
              <a:lnSpc>
                <a:spcPct val="90000"/>
              </a:lnSpc>
              <a:defRPr/>
            </a:pPr>
            <a:r>
              <a:rPr lang="en-GB" sz="2400" b="1" dirty="0">
                <a:solidFill>
                  <a:srgbClr val="9900FF"/>
                </a:solidFill>
                <a:cs typeface="+mn-cs"/>
              </a:rPr>
              <a:t>Case scenarios</a:t>
            </a:r>
          </a:p>
          <a:p>
            <a:pPr lvl="1" eaLnBrk="1" hangingPunct="1">
              <a:lnSpc>
                <a:spcPct val="90000"/>
              </a:lnSpc>
              <a:defRPr/>
            </a:pPr>
            <a:r>
              <a:rPr lang="en-GB" sz="2000" b="1" dirty="0">
                <a:solidFill>
                  <a:srgbClr val="9900FF"/>
                </a:solidFill>
                <a:cs typeface="+mn-cs"/>
              </a:rPr>
              <a:t>Organised, senior support</a:t>
            </a:r>
          </a:p>
          <a:p>
            <a:pPr lvl="1" eaLnBrk="1" hangingPunct="1">
              <a:lnSpc>
                <a:spcPct val="90000"/>
              </a:lnSpc>
              <a:defRPr/>
            </a:pPr>
            <a:r>
              <a:rPr lang="en-GB" sz="2000" b="1" dirty="0">
                <a:solidFill>
                  <a:srgbClr val="9900FF"/>
                </a:solidFill>
                <a:cs typeface="+mn-cs"/>
              </a:rPr>
              <a:t>Clinically competent, patient safety</a:t>
            </a:r>
          </a:p>
          <a:p>
            <a:pPr eaLnBrk="1" hangingPunct="1">
              <a:lnSpc>
                <a:spcPct val="90000"/>
              </a:lnSpc>
              <a:defRPr/>
            </a:pPr>
            <a:r>
              <a:rPr lang="en-GB" sz="2400" b="1" dirty="0">
                <a:solidFill>
                  <a:srgbClr val="9900FF"/>
                </a:solidFill>
                <a:cs typeface="+mn-cs"/>
              </a:rPr>
              <a:t>Non-judgemental</a:t>
            </a:r>
          </a:p>
          <a:p>
            <a:pPr eaLnBrk="1" hangingPunct="1">
              <a:lnSpc>
                <a:spcPct val="90000"/>
              </a:lnSpc>
              <a:defRPr/>
            </a:pPr>
            <a:r>
              <a:rPr lang="en-GB" sz="2400" b="1" dirty="0">
                <a:solidFill>
                  <a:srgbClr val="9900FF"/>
                </a:solidFill>
                <a:cs typeface="+mn-cs"/>
              </a:rPr>
              <a:t>Team player in MDT</a:t>
            </a:r>
          </a:p>
          <a:p>
            <a:pPr eaLnBrk="1" hangingPunct="1">
              <a:lnSpc>
                <a:spcPct val="90000"/>
              </a:lnSpc>
              <a:defRPr/>
            </a:pPr>
            <a:r>
              <a:rPr lang="en-GB" sz="2400" b="1" dirty="0">
                <a:solidFill>
                  <a:srgbClr val="9900FF"/>
                </a:solidFill>
                <a:cs typeface="+mn-cs"/>
              </a:rPr>
              <a:t>Aware of current issues relating to specialty </a:t>
            </a:r>
          </a:p>
          <a:p>
            <a:pPr lvl="1" eaLnBrk="1" hangingPunct="1">
              <a:lnSpc>
                <a:spcPct val="90000"/>
              </a:lnSpc>
              <a:defRPr/>
            </a:pPr>
            <a:r>
              <a:rPr lang="en-GB" sz="2000" b="1" dirty="0" err="1">
                <a:solidFill>
                  <a:srgbClr val="9900FF"/>
                </a:solidFill>
                <a:cs typeface="+mn-cs"/>
              </a:rPr>
              <a:t>Eg</a:t>
            </a:r>
            <a:r>
              <a:rPr lang="en-GB" sz="2000" b="1" dirty="0">
                <a:solidFill>
                  <a:srgbClr val="9900FF"/>
                </a:solidFill>
                <a:cs typeface="+mn-cs"/>
              </a:rPr>
              <a:t> recent journal article, conference round up, commissioning, Prep, STI Ab resistance</a:t>
            </a:r>
          </a:p>
          <a:p>
            <a:pPr eaLnBrk="1" hangingPunct="1">
              <a:lnSpc>
                <a:spcPct val="90000"/>
              </a:lnSpc>
              <a:defRPr/>
            </a:pPr>
            <a:r>
              <a:rPr lang="en-GB" sz="2400" b="1" dirty="0">
                <a:solidFill>
                  <a:srgbClr val="9900FF"/>
                </a:solidFill>
                <a:cs typeface="+mn-cs"/>
              </a:rPr>
              <a:t>Transferable skills outside medicine/specialty</a:t>
            </a:r>
          </a:p>
        </p:txBody>
      </p:sp>
      <p:pic>
        <p:nvPicPr>
          <p:cNvPr id="27652" name="Picture 4" descr="job_interview">
            <a:extLst>
              <a:ext uri="{FF2B5EF4-FFF2-40B4-BE49-F238E27FC236}">
                <a16:creationId xmlns:a16="http://schemas.microsoft.com/office/drawing/2014/main" id="{28CCD722-80BB-B16A-1258-2134F289FA2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80063" y="3357563"/>
            <a:ext cx="2425700" cy="164941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3EC62E6C-D006-063F-0DD1-D800D1B83DCC}"/>
              </a:ext>
            </a:extLst>
          </p:cNvPr>
          <p:cNvSpPr>
            <a:spLocks noGrp="1"/>
          </p:cNvSpPr>
          <p:nvPr>
            <p:ph type="title"/>
          </p:nvPr>
        </p:nvSpPr>
        <p:spPr/>
        <p:txBody>
          <a:bodyPr/>
          <a:lstStyle/>
          <a:p>
            <a:r>
              <a:rPr lang="en-GB" altLang="en-US">
                <a:solidFill>
                  <a:srgbClr val="FF0000"/>
                </a:solidFill>
                <a:ea typeface="ＭＳ Ｐゴシック" panose="020B0600070205080204" pitchFamily="34" charset="-128"/>
              </a:rPr>
              <a:t>Any Qs on Recruitment?</a:t>
            </a:r>
          </a:p>
        </p:txBody>
      </p:sp>
      <p:sp>
        <p:nvSpPr>
          <p:cNvPr id="29699" name="Chart Placeholder 2">
            <a:extLst>
              <a:ext uri="{FF2B5EF4-FFF2-40B4-BE49-F238E27FC236}">
                <a16:creationId xmlns:a16="http://schemas.microsoft.com/office/drawing/2014/main" id="{043EE567-CEF4-F84C-BE2F-6595C81732F8}"/>
              </a:ext>
            </a:extLst>
          </p:cNvPr>
          <p:cNvSpPr>
            <a:spLocks noGrp="1" noTextEdit="1"/>
          </p:cNvSpPr>
          <p:nvPr>
            <p:ph type="chart" idx="1"/>
          </p:nvPr>
        </p:nvSpPr>
        <p:spPr/>
        <p:txBody>
          <a:bodyP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hape 60">
            <a:extLst>
              <a:ext uri="{FF2B5EF4-FFF2-40B4-BE49-F238E27FC236}">
                <a16:creationId xmlns:a16="http://schemas.microsoft.com/office/drawing/2014/main" id="{C9EBB1F5-C060-2515-3310-D12BD8098F2A}"/>
              </a:ext>
            </a:extLst>
          </p:cNvPr>
          <p:cNvSpPr>
            <a:spLocks noGrp="1"/>
          </p:cNvSpPr>
          <p:nvPr>
            <p:ph type="title" idx="4294967295"/>
          </p:nvPr>
        </p:nvSpPr>
        <p:spPr>
          <a:xfrm>
            <a:off x="647700" y="1535113"/>
            <a:ext cx="7951788" cy="1085850"/>
          </a:xfrm>
        </p:spPr>
        <p:txBody>
          <a:bodyPr anchor="b"/>
          <a:lstStyle/>
          <a:p>
            <a:pPr algn="ctr" eaLnBrk="1" hangingPunct="1"/>
            <a:r>
              <a:rPr lang="en-GB" altLang="en-US">
                <a:latin typeface="Arial" panose="020B0604020202020204" pitchFamily="34" charset="0"/>
                <a:cs typeface="Arial" panose="020B0604020202020204" pitchFamily="34" charset="0"/>
              </a:rPr>
              <a:t>GUM specialty training from 2022 onwards</a:t>
            </a:r>
            <a:endParaRPr lang="en-US" altLang="en-US">
              <a:latin typeface="Arial" panose="020B0604020202020204" pitchFamily="34" charset="0"/>
              <a:cs typeface="Arial" panose="020B0604020202020204" pitchFamily="34" charset="0"/>
            </a:endParaRPr>
          </a:p>
        </p:txBody>
      </p:sp>
      <p:sp>
        <p:nvSpPr>
          <p:cNvPr id="34819" name="Shape 61">
            <a:extLst>
              <a:ext uri="{FF2B5EF4-FFF2-40B4-BE49-F238E27FC236}">
                <a16:creationId xmlns:a16="http://schemas.microsoft.com/office/drawing/2014/main" id="{28D909DC-B73F-C6D3-71AA-7C6C5B6E4690}"/>
              </a:ext>
            </a:extLst>
          </p:cNvPr>
          <p:cNvSpPr>
            <a:spLocks noGrp="1"/>
          </p:cNvSpPr>
          <p:nvPr>
            <p:ph type="body" sz="half" idx="4294967295"/>
          </p:nvPr>
        </p:nvSpPr>
        <p:spPr>
          <a:xfrm>
            <a:off x="685800" y="3505200"/>
            <a:ext cx="7724775" cy="2608263"/>
          </a:xfrm>
        </p:spPr>
        <p:txBody>
          <a:bodyPr/>
          <a:lstStyle/>
          <a:p>
            <a:pPr marL="0" indent="0" eaLnBrk="1" hangingPunct="1">
              <a:lnSpc>
                <a:spcPct val="90000"/>
              </a:lnSpc>
              <a:buSzTx/>
              <a:buFont typeface="Arial" panose="020B0604020202020204" pitchFamily="34" charset="0"/>
              <a:buNone/>
            </a:pPr>
            <a:endParaRPr lang="en-US" altLang="en-US" sz="2200" b="1">
              <a:solidFill>
                <a:srgbClr val="57576E"/>
              </a:solidFill>
              <a:latin typeface="Arial" panose="020B0604020202020204" pitchFamily="34" charset="0"/>
              <a:cs typeface="Arial" panose="020B0604020202020204" pitchFamily="34" charset="0"/>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hape 78">
            <a:extLst>
              <a:ext uri="{FF2B5EF4-FFF2-40B4-BE49-F238E27FC236}">
                <a16:creationId xmlns:a16="http://schemas.microsoft.com/office/drawing/2014/main" id="{F0404F93-A327-A5F2-BD34-F823548D5DE3}"/>
              </a:ext>
            </a:extLst>
          </p:cNvPr>
          <p:cNvSpPr>
            <a:spLocks noGrp="1"/>
          </p:cNvSpPr>
          <p:nvPr>
            <p:ph type="title" idx="4294967295"/>
          </p:nvPr>
        </p:nvSpPr>
        <p:spPr>
          <a:xfrm>
            <a:off x="457200" y="533400"/>
            <a:ext cx="8229600" cy="990600"/>
          </a:xfrm>
        </p:spPr>
        <p:txBody>
          <a:bodyPr/>
          <a:lstStyle/>
          <a:p>
            <a:pPr eaLnBrk="1" hangingPunct="1"/>
            <a:r>
              <a:rPr lang="en-GB" altLang="en-US" dirty="0">
                <a:latin typeface="Arial" panose="020B0604020202020204" pitchFamily="34" charset="0"/>
                <a:cs typeface="Arial" panose="020B0604020202020204" pitchFamily="34" charset="0"/>
              </a:rPr>
              <a:t>Training for GUM physicians</a:t>
            </a:r>
            <a:endParaRPr lang="en-US" altLang="en-US" dirty="0">
              <a:latin typeface="Arial" panose="020B0604020202020204" pitchFamily="34" charset="0"/>
              <a:cs typeface="Arial" panose="020B0604020202020204" pitchFamily="34" charset="0"/>
            </a:endParaRPr>
          </a:p>
        </p:txBody>
      </p:sp>
      <p:sp>
        <p:nvSpPr>
          <p:cNvPr id="37891" name="Shape 79">
            <a:extLst>
              <a:ext uri="{FF2B5EF4-FFF2-40B4-BE49-F238E27FC236}">
                <a16:creationId xmlns:a16="http://schemas.microsoft.com/office/drawing/2014/main" id="{AB8A6862-8369-A1E6-BA6D-4F14DE0664CE}"/>
              </a:ext>
            </a:extLst>
          </p:cNvPr>
          <p:cNvSpPr>
            <a:spLocks noGrp="1"/>
          </p:cNvSpPr>
          <p:nvPr>
            <p:ph type="body" idx="4294967295"/>
          </p:nvPr>
        </p:nvSpPr>
        <p:spPr>
          <a:xfrm>
            <a:off x="674688" y="1412875"/>
            <a:ext cx="7773987" cy="4833938"/>
          </a:xfrm>
        </p:spPr>
        <p:txBody>
          <a:bodyPr/>
          <a:lstStyle/>
          <a:p>
            <a:r>
              <a:rPr lang="en-GB" altLang="en-US" sz="2000" dirty="0">
                <a:latin typeface="Arial" panose="020B0604020202020204" pitchFamily="34" charset="0"/>
                <a:cs typeface="Arial" panose="020B0604020202020204" pitchFamily="34" charset="0"/>
              </a:rPr>
              <a:t>Two years foundation training after qualification</a:t>
            </a:r>
          </a:p>
          <a:p>
            <a:endParaRPr lang="en-GB" altLang="en-US" sz="2000" dirty="0">
              <a:latin typeface="Arial" panose="020B0604020202020204" pitchFamily="34" charset="0"/>
              <a:cs typeface="Arial" panose="020B0604020202020204" pitchFamily="34" charset="0"/>
            </a:endParaRPr>
          </a:p>
          <a:p>
            <a:r>
              <a:rPr lang="en-GB" altLang="en-US" sz="2000" dirty="0">
                <a:latin typeface="Arial" panose="020B0604020202020204" pitchFamily="34" charset="0"/>
                <a:cs typeface="Arial" panose="020B0604020202020204" pitchFamily="34" charset="0"/>
              </a:rPr>
              <a:t>Then 3 years Internal Medicine Training (IMT years 1,2,3=IM Stage 1) leading to MRCP(UK)</a:t>
            </a:r>
          </a:p>
          <a:p>
            <a:endParaRPr lang="en-GB" altLang="en-US" sz="2000" dirty="0">
              <a:latin typeface="Arial" panose="020B0604020202020204" pitchFamily="34" charset="0"/>
              <a:cs typeface="Arial" panose="020B0604020202020204" pitchFamily="34" charset="0"/>
            </a:endParaRPr>
          </a:p>
          <a:p>
            <a:r>
              <a:rPr lang="en-GB" altLang="en-US" sz="2000" dirty="0">
                <a:latin typeface="Arial" panose="020B0604020202020204" pitchFamily="34" charset="0"/>
                <a:cs typeface="Arial" panose="020B0604020202020204" pitchFamily="34" charset="0"/>
              </a:rPr>
              <a:t>Or 4 years ACCS-IM</a:t>
            </a:r>
          </a:p>
          <a:p>
            <a:endParaRPr lang="en-GB" altLang="en-US" sz="2000" dirty="0">
              <a:latin typeface="Arial" panose="020B0604020202020204" pitchFamily="34" charset="0"/>
              <a:cs typeface="Arial" panose="020B0604020202020204" pitchFamily="34" charset="0"/>
            </a:endParaRPr>
          </a:p>
          <a:p>
            <a:r>
              <a:rPr lang="en-GB" altLang="en-US" sz="2000" dirty="0">
                <a:latin typeface="Arial" panose="020B0604020202020204" pitchFamily="34" charset="0"/>
                <a:cs typeface="Arial" panose="020B0604020202020204" pitchFamily="34" charset="0"/>
              </a:rPr>
              <a:t>Selection to 4 year GUM/IM specialty training programme</a:t>
            </a:r>
          </a:p>
          <a:p>
            <a:endParaRPr lang="en-GB" altLang="en-US" sz="2000" dirty="0">
              <a:latin typeface="Arial" panose="020B0604020202020204" pitchFamily="34" charset="0"/>
              <a:cs typeface="Arial" panose="020B0604020202020204" pitchFamily="34" charset="0"/>
            </a:endParaRPr>
          </a:p>
          <a:p>
            <a:r>
              <a:rPr lang="en-GB" altLang="en-US" sz="2000" dirty="0">
                <a:latin typeface="Arial" panose="020B0604020202020204" pitchFamily="34" charset="0"/>
                <a:cs typeface="Arial" panose="020B0604020202020204" pitchFamily="34" charset="0"/>
              </a:rPr>
              <a:t>Includes GUM plus IM Stage 2</a:t>
            </a:r>
          </a:p>
          <a:p>
            <a:endParaRPr lang="en-GB" altLang="en-US" sz="2000" dirty="0">
              <a:latin typeface="Arial" panose="020B0604020202020204" pitchFamily="34" charset="0"/>
              <a:cs typeface="Arial" panose="020B0604020202020204" pitchFamily="34" charset="0"/>
            </a:endParaRPr>
          </a:p>
          <a:p>
            <a:r>
              <a:rPr lang="en-GB" altLang="en-US" sz="2000" dirty="0">
                <a:latin typeface="Arial" panose="020B0604020202020204" pitchFamily="34" charset="0"/>
                <a:cs typeface="Arial" panose="020B0604020202020204" pitchFamily="34" charset="0"/>
              </a:rPr>
              <a:t>Acute take participation in addition to specialty take</a:t>
            </a:r>
          </a:p>
          <a:p>
            <a:endParaRPr lang="en-GB" altLang="en-US" sz="2000" dirty="0">
              <a:latin typeface="Arial" panose="020B0604020202020204" pitchFamily="34" charset="0"/>
              <a:cs typeface="Arial" panose="020B0604020202020204" pitchFamily="34" charset="0"/>
            </a:endParaRPr>
          </a:p>
          <a:p>
            <a:r>
              <a:rPr lang="en-GB" altLang="en-US" sz="2000" dirty="0">
                <a:latin typeface="Arial" panose="020B0604020202020204" pitchFamily="34" charset="0"/>
                <a:cs typeface="Arial" panose="020B0604020202020204" pitchFamily="34" charset="0"/>
              </a:rPr>
              <a:t>Specialty specific exams. No plans for new exit exam</a:t>
            </a:r>
          </a:p>
          <a:p>
            <a:pPr eaLnBrk="1" hangingPunct="1"/>
            <a:endParaRPr lang="en-US" altLang="en-US" dirty="0">
              <a:latin typeface="Arial" panose="020B0604020202020204" pitchFamily="34" charset="0"/>
              <a:cs typeface="Arial" panose="020B0604020202020204" pitchFamily="34" charset="0"/>
            </a:endParaRP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3" descr="A picture containing timeline&#10;&#10;Description automatically generated">
            <a:extLst>
              <a:ext uri="{FF2B5EF4-FFF2-40B4-BE49-F238E27FC236}">
                <a16:creationId xmlns:a16="http://schemas.microsoft.com/office/drawing/2014/main" id="{A4D8B0AE-FA14-9BDF-AF72-5AA923FDC6B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0488" y="1277938"/>
            <a:ext cx="8963025" cy="475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CB35270C-982C-5B2B-D155-B8E4F6EEC192}"/>
              </a:ext>
            </a:extLst>
          </p:cNvPr>
          <p:cNvGraphicFramePr>
            <a:graphicFrameLocks noGrp="1"/>
          </p:cNvGraphicFramePr>
          <p:nvPr/>
        </p:nvGraphicFramePr>
        <p:xfrm>
          <a:off x="457200" y="619125"/>
          <a:ext cx="8229600" cy="5500689"/>
        </p:xfrm>
        <a:graphic>
          <a:graphicData uri="http://schemas.openxmlformats.org/drawingml/2006/table">
            <a:tbl>
              <a:tblPr firstRow="1" firstCol="1" bandRow="1"/>
              <a:tblGrid>
                <a:gridCol w="41656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8209">
                <a:tc>
                  <a:txBody>
                    <a:bodyPr/>
                    <a:lstStyle/>
                    <a:p>
                      <a:pPr>
                        <a:spcAft>
                          <a:spcPts val="0"/>
                        </a:spcAft>
                      </a:pPr>
                      <a:r>
                        <a:rPr lang="en-GB" sz="1400" b="1" dirty="0">
                          <a:solidFill>
                            <a:srgbClr val="000000"/>
                          </a:solidFill>
                          <a:effectLst/>
                          <a:latin typeface="Calibri"/>
                          <a:ea typeface="Cambria"/>
                          <a:cs typeface="Times New Roman"/>
                        </a:rPr>
                        <a:t>Group 1 specialties (dual</a:t>
                      </a:r>
                      <a:r>
                        <a:rPr lang="en-GB" sz="1400" b="1" baseline="0" dirty="0">
                          <a:solidFill>
                            <a:srgbClr val="000000"/>
                          </a:solidFill>
                          <a:effectLst/>
                          <a:latin typeface="Calibri"/>
                          <a:ea typeface="Cambria"/>
                          <a:cs typeface="Times New Roman"/>
                        </a:rPr>
                        <a:t> train with</a:t>
                      </a:r>
                      <a:r>
                        <a:rPr lang="en-GB" sz="1400" b="1" dirty="0">
                          <a:solidFill>
                            <a:srgbClr val="000000"/>
                          </a:solidFill>
                          <a:effectLst/>
                          <a:latin typeface="Calibri"/>
                          <a:ea typeface="Cambria"/>
                          <a:cs typeface="Times New Roman"/>
                        </a:rPr>
                        <a:t> Internal Medicine)</a:t>
                      </a:r>
                      <a:endParaRPr lang="en-GB" sz="1400" dirty="0">
                        <a:effectLst/>
                        <a:latin typeface="Calibri"/>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9"/>
                    </a:solidFill>
                  </a:tcPr>
                </a:tc>
                <a:tc>
                  <a:txBody>
                    <a:bodyPr/>
                    <a:lstStyle/>
                    <a:p>
                      <a:pPr>
                        <a:spcAft>
                          <a:spcPts val="0"/>
                        </a:spcAft>
                      </a:pPr>
                      <a:r>
                        <a:rPr lang="en-GB" sz="1400" b="1">
                          <a:solidFill>
                            <a:srgbClr val="000000"/>
                          </a:solidFill>
                          <a:effectLst/>
                          <a:latin typeface="Calibri"/>
                          <a:ea typeface="Cambria"/>
                          <a:cs typeface="Times New Roman"/>
                        </a:rPr>
                        <a:t>Group 2 specialties (single CCT)</a:t>
                      </a:r>
                      <a:endParaRPr lang="en-GB" sz="1400">
                        <a:effectLst/>
                        <a:latin typeface="Calibri"/>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9"/>
                    </a:solidFill>
                  </a:tcPr>
                </a:tc>
                <a:extLst>
                  <a:ext uri="{0D108BD9-81ED-4DB2-BD59-A6C34878D82A}">
                    <a16:rowId xmlns:a16="http://schemas.microsoft.com/office/drawing/2014/main" val="10000"/>
                  </a:ext>
                </a:extLst>
              </a:tr>
              <a:tr h="319765">
                <a:tc>
                  <a:txBody>
                    <a:bodyPr/>
                    <a:lstStyle/>
                    <a:p>
                      <a:pPr>
                        <a:lnSpc>
                          <a:spcPct val="150000"/>
                        </a:lnSpc>
                        <a:spcAft>
                          <a:spcPts val="0"/>
                        </a:spcAft>
                      </a:pPr>
                      <a:r>
                        <a:rPr lang="en-GB" sz="1400">
                          <a:solidFill>
                            <a:srgbClr val="000000"/>
                          </a:solidFill>
                          <a:effectLst/>
                          <a:latin typeface="Calibri"/>
                          <a:ea typeface="Cambria"/>
                          <a:cs typeface="Times New Roman"/>
                        </a:rPr>
                        <a:t>Acute Internal Medicine </a:t>
                      </a:r>
                      <a:endParaRPr lang="en-GB" sz="1400">
                        <a:effectLst/>
                        <a:latin typeface="Calibri"/>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GB" sz="1400">
                          <a:solidFill>
                            <a:srgbClr val="000000"/>
                          </a:solidFill>
                          <a:effectLst/>
                          <a:latin typeface="Calibri"/>
                          <a:ea typeface="Cambria"/>
                          <a:cs typeface="Times New Roman"/>
                        </a:rPr>
                        <a:t>Allergy</a:t>
                      </a:r>
                      <a:endParaRPr lang="en-GB" sz="1400">
                        <a:effectLst/>
                        <a:latin typeface="Calibri"/>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19765">
                <a:tc>
                  <a:txBody>
                    <a:bodyPr/>
                    <a:lstStyle/>
                    <a:p>
                      <a:pPr>
                        <a:lnSpc>
                          <a:spcPct val="150000"/>
                        </a:lnSpc>
                        <a:spcAft>
                          <a:spcPts val="0"/>
                        </a:spcAft>
                      </a:pPr>
                      <a:r>
                        <a:rPr lang="en-GB" sz="1400">
                          <a:solidFill>
                            <a:srgbClr val="000000"/>
                          </a:solidFill>
                          <a:effectLst/>
                          <a:latin typeface="Calibri"/>
                          <a:ea typeface="Cambria"/>
                          <a:cs typeface="Times New Roman"/>
                        </a:rPr>
                        <a:t>Cardiology</a:t>
                      </a:r>
                      <a:endParaRPr lang="en-GB" sz="1400">
                        <a:effectLst/>
                        <a:latin typeface="Calibri"/>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GB" sz="1400">
                          <a:solidFill>
                            <a:srgbClr val="000000"/>
                          </a:solidFill>
                          <a:effectLst/>
                          <a:latin typeface="Calibri"/>
                          <a:ea typeface="Cambria"/>
                          <a:cs typeface="Times New Roman"/>
                        </a:rPr>
                        <a:t>Audio vestibular Medicine</a:t>
                      </a:r>
                      <a:endParaRPr lang="en-GB" sz="1400">
                        <a:effectLst/>
                        <a:latin typeface="Calibri"/>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19765">
                <a:tc>
                  <a:txBody>
                    <a:bodyPr/>
                    <a:lstStyle/>
                    <a:p>
                      <a:pPr>
                        <a:lnSpc>
                          <a:spcPct val="150000"/>
                        </a:lnSpc>
                        <a:spcAft>
                          <a:spcPts val="0"/>
                        </a:spcAft>
                      </a:pPr>
                      <a:r>
                        <a:rPr lang="en-GB" sz="1400">
                          <a:solidFill>
                            <a:srgbClr val="000000"/>
                          </a:solidFill>
                          <a:effectLst/>
                          <a:latin typeface="Calibri"/>
                          <a:ea typeface="Cambria"/>
                          <a:cs typeface="Times New Roman"/>
                        </a:rPr>
                        <a:t>Clinical Pharmacology and Therapeutics</a:t>
                      </a:r>
                      <a:endParaRPr lang="en-GB" sz="1400">
                        <a:effectLst/>
                        <a:latin typeface="Calibri"/>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GB" sz="1400">
                          <a:solidFill>
                            <a:srgbClr val="000000"/>
                          </a:solidFill>
                          <a:effectLst/>
                          <a:latin typeface="Calibri"/>
                          <a:ea typeface="Cambria"/>
                          <a:cs typeface="Times New Roman"/>
                        </a:rPr>
                        <a:t>Aviation and Space Medicine</a:t>
                      </a:r>
                      <a:endParaRPr lang="en-GB" sz="1400">
                        <a:effectLst/>
                        <a:latin typeface="Calibri"/>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19765">
                <a:tc>
                  <a:txBody>
                    <a:bodyPr/>
                    <a:lstStyle/>
                    <a:p>
                      <a:pPr>
                        <a:lnSpc>
                          <a:spcPct val="150000"/>
                        </a:lnSpc>
                        <a:spcAft>
                          <a:spcPts val="0"/>
                        </a:spcAft>
                      </a:pPr>
                      <a:r>
                        <a:rPr lang="en-GB" sz="1400">
                          <a:solidFill>
                            <a:srgbClr val="000000"/>
                          </a:solidFill>
                          <a:effectLst/>
                          <a:latin typeface="Calibri"/>
                          <a:ea typeface="Cambria"/>
                          <a:cs typeface="Times New Roman"/>
                        </a:rPr>
                        <a:t>Endocrinology and Diabetes Mellitus</a:t>
                      </a:r>
                      <a:endParaRPr lang="en-GB" sz="1400">
                        <a:effectLst/>
                        <a:latin typeface="Calibri"/>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GB" sz="1400">
                          <a:solidFill>
                            <a:srgbClr val="000000"/>
                          </a:solidFill>
                          <a:effectLst/>
                          <a:latin typeface="Calibri"/>
                          <a:ea typeface="Cambria"/>
                          <a:cs typeface="Times New Roman"/>
                        </a:rPr>
                        <a:t>Clinical Genetics</a:t>
                      </a:r>
                      <a:endParaRPr lang="en-GB" sz="1400">
                        <a:effectLst/>
                        <a:latin typeface="Calibri"/>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19765">
                <a:tc>
                  <a:txBody>
                    <a:bodyPr/>
                    <a:lstStyle/>
                    <a:p>
                      <a:pPr>
                        <a:lnSpc>
                          <a:spcPct val="150000"/>
                        </a:lnSpc>
                        <a:spcAft>
                          <a:spcPts val="0"/>
                        </a:spcAft>
                      </a:pPr>
                      <a:r>
                        <a:rPr lang="en-GB" sz="1400" dirty="0">
                          <a:effectLst/>
                          <a:latin typeface="Calibri"/>
                          <a:ea typeface="Cambria"/>
                          <a:cs typeface="Times New Roman"/>
                        </a:rPr>
                        <a:t>Gastroenterology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GB" sz="1400">
                          <a:solidFill>
                            <a:srgbClr val="000000"/>
                          </a:solidFill>
                          <a:effectLst/>
                          <a:latin typeface="Calibri"/>
                          <a:ea typeface="Cambria"/>
                          <a:cs typeface="Times New Roman"/>
                        </a:rPr>
                        <a:t>Clinical Neurophysiology</a:t>
                      </a:r>
                      <a:endParaRPr lang="en-GB" sz="1400">
                        <a:effectLst/>
                        <a:latin typeface="Calibri"/>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19765">
                <a:tc>
                  <a:txBody>
                    <a:bodyPr/>
                    <a:lstStyle/>
                    <a:p>
                      <a:pPr>
                        <a:lnSpc>
                          <a:spcPct val="150000"/>
                        </a:lnSpc>
                        <a:spcAft>
                          <a:spcPts val="0"/>
                        </a:spcAft>
                      </a:pPr>
                      <a:r>
                        <a:rPr lang="en-GB" sz="1400" dirty="0">
                          <a:effectLst/>
                          <a:latin typeface="+mn-lt"/>
                          <a:ea typeface="Cambria"/>
                          <a:cs typeface="Times New Roman"/>
                        </a:rPr>
                        <a:t>Genitourinary</a:t>
                      </a:r>
                      <a:r>
                        <a:rPr lang="en-GB" sz="1400" baseline="0" dirty="0">
                          <a:effectLst/>
                          <a:latin typeface="+mn-lt"/>
                          <a:ea typeface="Cambria"/>
                          <a:cs typeface="Times New Roman"/>
                        </a:rPr>
                        <a:t> Medicine</a:t>
                      </a:r>
                      <a:endParaRPr lang="en-GB" sz="1400" dirty="0">
                        <a:effectLst/>
                        <a:latin typeface="+mn-lt"/>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r>
                        <a:rPr lang="en-GB" sz="1400" dirty="0">
                          <a:solidFill>
                            <a:srgbClr val="000000"/>
                          </a:solidFill>
                          <a:effectLst/>
                          <a:latin typeface="Calibri"/>
                          <a:ea typeface="Cambria"/>
                          <a:cs typeface="Times New Roman"/>
                        </a:rPr>
                        <a:t>Dermatology </a:t>
                      </a:r>
                      <a:endParaRPr lang="en-GB" sz="1400" dirty="0">
                        <a:effectLst/>
                        <a:latin typeface="Calibri"/>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19765">
                <a:tc>
                  <a:txBody>
                    <a:bodyPr/>
                    <a:lstStyle/>
                    <a:p>
                      <a:pPr>
                        <a:lnSpc>
                          <a:spcPct val="150000"/>
                        </a:lnSpc>
                        <a:spcAft>
                          <a:spcPts val="0"/>
                        </a:spcAft>
                      </a:pPr>
                      <a:r>
                        <a:rPr lang="en-GB" sz="1400" dirty="0">
                          <a:effectLst/>
                          <a:latin typeface="+mn-lt"/>
                          <a:ea typeface="Cambria"/>
                          <a:cs typeface="Times New Roman"/>
                        </a:rPr>
                        <a:t>Geriatric Medicine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50000"/>
                        </a:lnSpc>
                        <a:spcAft>
                          <a:spcPts val="0"/>
                        </a:spcAft>
                      </a:pPr>
                      <a:r>
                        <a:rPr lang="en-GB" sz="1400" dirty="0">
                          <a:solidFill>
                            <a:srgbClr val="000000"/>
                          </a:solidFill>
                          <a:effectLst/>
                          <a:latin typeface="Calibri"/>
                          <a:ea typeface="Cambria"/>
                          <a:cs typeface="Times New Roman"/>
                        </a:rPr>
                        <a:t>Haematology</a:t>
                      </a:r>
                      <a:endParaRPr lang="en-GB" sz="1400" dirty="0">
                        <a:effectLst/>
                        <a:latin typeface="Calibri"/>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19765">
                <a:tc>
                  <a:txBody>
                    <a:bodyPr/>
                    <a:lstStyle/>
                    <a:p>
                      <a:pPr>
                        <a:lnSpc>
                          <a:spcPct val="150000"/>
                        </a:lnSpc>
                        <a:spcAft>
                          <a:spcPts val="0"/>
                        </a:spcAft>
                      </a:pPr>
                      <a:r>
                        <a:rPr lang="en-GB" sz="1400" dirty="0">
                          <a:solidFill>
                            <a:srgbClr val="000000"/>
                          </a:solidFill>
                          <a:effectLst/>
                          <a:latin typeface="Calibri"/>
                          <a:ea typeface="Cambria"/>
                          <a:cs typeface="Times New Roman"/>
                        </a:rPr>
                        <a:t>Infectious Diseases</a:t>
                      </a:r>
                      <a:endParaRPr lang="en-GB" sz="1400" dirty="0">
                        <a:effectLst/>
                        <a:latin typeface="Calibri"/>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GB" sz="1400" dirty="0">
                          <a:solidFill>
                            <a:srgbClr val="000000"/>
                          </a:solidFill>
                          <a:effectLst/>
                          <a:latin typeface="Calibri"/>
                          <a:ea typeface="Cambria"/>
                          <a:cs typeface="Times New Roman"/>
                        </a:rPr>
                        <a:t>Immunology </a:t>
                      </a:r>
                      <a:endParaRPr lang="en-GB" sz="1400" dirty="0">
                        <a:effectLst/>
                        <a:latin typeface="Calibri"/>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19765">
                <a:tc>
                  <a:txBody>
                    <a:bodyPr/>
                    <a:lstStyle/>
                    <a:p>
                      <a:pPr>
                        <a:lnSpc>
                          <a:spcPct val="150000"/>
                        </a:lnSpc>
                        <a:spcAft>
                          <a:spcPts val="0"/>
                        </a:spcAft>
                      </a:pPr>
                      <a:r>
                        <a:rPr lang="en-GB" sz="1400" dirty="0">
                          <a:effectLst/>
                          <a:latin typeface="+mn-lt"/>
                          <a:ea typeface="Cambria"/>
                          <a:cs typeface="Times New Roman"/>
                        </a:rPr>
                        <a:t>Neurology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r>
                        <a:rPr lang="en-GB" sz="1400" dirty="0">
                          <a:effectLst/>
                          <a:latin typeface="+mn-lt"/>
                          <a:ea typeface="Cambria"/>
                          <a:cs typeface="Times New Roman"/>
                        </a:rPr>
                        <a:t>Infectious Diseases*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19765">
                <a:tc>
                  <a:txBody>
                    <a:bodyPr/>
                    <a:lstStyle/>
                    <a:p>
                      <a:pPr>
                        <a:lnSpc>
                          <a:spcPct val="150000"/>
                        </a:lnSpc>
                        <a:spcAft>
                          <a:spcPts val="0"/>
                        </a:spcAft>
                      </a:pPr>
                      <a:r>
                        <a:rPr lang="en-GB" sz="1400" dirty="0">
                          <a:effectLst/>
                          <a:latin typeface="+mn-lt"/>
                          <a:ea typeface="Cambria"/>
                          <a:cs typeface="Times New Roman"/>
                        </a:rPr>
                        <a:t>Palliative Medicine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r>
                        <a:rPr lang="en-GB" sz="1400" dirty="0">
                          <a:effectLst/>
                          <a:latin typeface="Calibri"/>
                          <a:ea typeface="Cambria"/>
                          <a:cs typeface="Times New Roman"/>
                        </a:rPr>
                        <a:t>Medical Oncology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319765">
                <a:tc>
                  <a:txBody>
                    <a:bodyPr/>
                    <a:lstStyle/>
                    <a:p>
                      <a:pPr>
                        <a:lnSpc>
                          <a:spcPct val="150000"/>
                        </a:lnSpc>
                        <a:spcAft>
                          <a:spcPts val="0"/>
                        </a:spcAft>
                      </a:pPr>
                      <a:r>
                        <a:rPr lang="en-GB" sz="1400" dirty="0">
                          <a:effectLst/>
                          <a:latin typeface="+mn-lt"/>
                          <a:ea typeface="Cambria"/>
                          <a:cs typeface="Times New Roman"/>
                        </a:rPr>
                        <a:t>Renal Medicine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50000"/>
                        </a:lnSpc>
                        <a:spcAft>
                          <a:spcPts val="0"/>
                        </a:spcAft>
                      </a:pPr>
                      <a:r>
                        <a:rPr lang="en-GB" sz="1400">
                          <a:solidFill>
                            <a:srgbClr val="000000"/>
                          </a:solidFill>
                          <a:effectLst/>
                          <a:latin typeface="Calibri"/>
                          <a:ea typeface="Cambria"/>
                          <a:cs typeface="Times New Roman"/>
                        </a:rPr>
                        <a:t>Medical Ophthalmology</a:t>
                      </a:r>
                      <a:endParaRPr lang="en-GB" sz="1400">
                        <a:effectLst/>
                        <a:latin typeface="Calibri"/>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319765">
                <a:tc>
                  <a:txBody>
                    <a:bodyPr/>
                    <a:lstStyle/>
                    <a:p>
                      <a:pPr>
                        <a:lnSpc>
                          <a:spcPct val="150000"/>
                        </a:lnSpc>
                        <a:spcAft>
                          <a:spcPts val="0"/>
                        </a:spcAft>
                      </a:pPr>
                      <a:r>
                        <a:rPr lang="en-GB" sz="1400" dirty="0">
                          <a:effectLst/>
                          <a:latin typeface="+mn-lt"/>
                          <a:ea typeface="Cambria"/>
                          <a:cs typeface="Times New Roman"/>
                        </a:rPr>
                        <a:t>Respiratory Medicine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50000"/>
                        </a:lnSpc>
                        <a:spcAft>
                          <a:spcPts val="0"/>
                        </a:spcAft>
                      </a:pPr>
                      <a:r>
                        <a:rPr lang="en-GB" sz="1400">
                          <a:solidFill>
                            <a:srgbClr val="000000"/>
                          </a:solidFill>
                          <a:effectLst/>
                          <a:latin typeface="Calibri"/>
                          <a:ea typeface="Cambria"/>
                          <a:cs typeface="Times New Roman"/>
                        </a:rPr>
                        <a:t>Nuclear Medicine</a:t>
                      </a:r>
                      <a:endParaRPr lang="en-GB" sz="1400">
                        <a:effectLst/>
                        <a:latin typeface="Calibri"/>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319765">
                <a:tc>
                  <a:txBody>
                    <a:bodyPr/>
                    <a:lstStyle/>
                    <a:p>
                      <a:pPr>
                        <a:lnSpc>
                          <a:spcPct val="150000"/>
                        </a:lnSpc>
                        <a:spcAft>
                          <a:spcPts val="0"/>
                        </a:spcAft>
                      </a:pPr>
                      <a:r>
                        <a:rPr lang="en-GB" sz="1400" dirty="0">
                          <a:effectLst/>
                          <a:latin typeface="+mn-lt"/>
                          <a:ea typeface="Cambria"/>
                          <a:cs typeface="Times New Roman"/>
                        </a:rPr>
                        <a:t>Rheumatology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GB" sz="1400">
                          <a:solidFill>
                            <a:srgbClr val="000000"/>
                          </a:solidFill>
                          <a:effectLst/>
                          <a:latin typeface="Calibri"/>
                          <a:ea typeface="Cambria"/>
                          <a:cs typeface="Times New Roman"/>
                        </a:rPr>
                        <a:t>Paediatric Cardiology</a:t>
                      </a:r>
                      <a:endParaRPr lang="en-GB" sz="1400">
                        <a:effectLst/>
                        <a:latin typeface="Calibri"/>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321845">
                <a:tc>
                  <a:txBody>
                    <a:bodyPr/>
                    <a:lstStyle/>
                    <a:p>
                      <a:pPr>
                        <a:lnSpc>
                          <a:spcPct val="150000"/>
                        </a:lnSpc>
                        <a:spcAft>
                          <a:spcPts val="0"/>
                        </a:spcAft>
                      </a:pPr>
                      <a:endParaRPr lang="en-GB" sz="1400" dirty="0">
                        <a:effectLst/>
                        <a:latin typeface="Calibri"/>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GB" sz="1400" dirty="0">
                          <a:solidFill>
                            <a:srgbClr val="000000"/>
                          </a:solidFill>
                          <a:effectLst/>
                          <a:latin typeface="Calibri"/>
                          <a:ea typeface="Cambria"/>
                          <a:cs typeface="Times New Roman"/>
                        </a:rPr>
                        <a:t>Pharmaceutical Medicine</a:t>
                      </a:r>
                      <a:endParaRPr lang="en-GB" sz="1400" dirty="0">
                        <a:effectLst/>
                        <a:latin typeface="Calibri"/>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321845">
                <a:tc>
                  <a:txBody>
                    <a:bodyPr/>
                    <a:lstStyle/>
                    <a:p>
                      <a:pPr>
                        <a:lnSpc>
                          <a:spcPct val="150000"/>
                        </a:lnSpc>
                        <a:spcAft>
                          <a:spcPts val="0"/>
                        </a:spcAft>
                      </a:pPr>
                      <a:endParaRPr lang="en-GB" sz="1400" dirty="0">
                        <a:effectLst/>
                        <a:latin typeface="Calibri"/>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GB" sz="1400">
                          <a:solidFill>
                            <a:srgbClr val="000000"/>
                          </a:solidFill>
                          <a:effectLst/>
                          <a:latin typeface="Calibri"/>
                          <a:ea typeface="Cambria"/>
                          <a:cs typeface="Times New Roman"/>
                        </a:rPr>
                        <a:t>Rehabilitation Medicine</a:t>
                      </a:r>
                      <a:endParaRPr lang="en-GB" sz="1400">
                        <a:effectLst/>
                        <a:latin typeface="Calibri"/>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321845">
                <a:tc>
                  <a:txBody>
                    <a:bodyPr/>
                    <a:lstStyle/>
                    <a:p>
                      <a:pPr marL="0" marR="0" lvl="0" indent="0" algn="l" defTabSz="457200" rtl="0" eaLnBrk="1" fontAlgn="auto" latinLnBrk="0" hangingPunct="1">
                        <a:lnSpc>
                          <a:spcPct val="150000"/>
                        </a:lnSpc>
                        <a:spcBef>
                          <a:spcPts val="0"/>
                        </a:spcBef>
                        <a:spcAft>
                          <a:spcPts val="0"/>
                        </a:spcAft>
                        <a:buClrTx/>
                        <a:buSzTx/>
                        <a:buFontTx/>
                        <a:buNone/>
                        <a:tabLst/>
                        <a:defRPr/>
                      </a:pPr>
                      <a:endParaRPr kumimoji="0" lang="en-GB" sz="1400" b="0" i="0" u="none" strike="noStrike" kern="1200" cap="none" spc="0" normalizeH="0" baseline="0" noProof="0" dirty="0">
                        <a:ln>
                          <a:noFill/>
                        </a:ln>
                        <a:solidFill>
                          <a:prstClr val="black"/>
                        </a:solidFill>
                        <a:effectLst/>
                        <a:uLnTx/>
                        <a:uFillTx/>
                        <a:latin typeface="+mn-lt"/>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GB" sz="1400" dirty="0">
                          <a:solidFill>
                            <a:srgbClr val="000000"/>
                          </a:solidFill>
                          <a:effectLst/>
                          <a:latin typeface="Calibri"/>
                          <a:ea typeface="Cambria"/>
                          <a:cs typeface="Times New Roman"/>
                        </a:rPr>
                        <a:t>Sport and Exercise Medicine</a:t>
                      </a:r>
                      <a:endParaRPr lang="en-GB" sz="1400" dirty="0">
                        <a:effectLst/>
                        <a:latin typeface="Calibri"/>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bl>
          </a:graphicData>
        </a:graphic>
      </p:graphicFrame>
      <p:sp>
        <p:nvSpPr>
          <p:cNvPr id="7" name="Rectangle 2">
            <a:extLst>
              <a:ext uri="{FF2B5EF4-FFF2-40B4-BE49-F238E27FC236}">
                <a16:creationId xmlns:a16="http://schemas.microsoft.com/office/drawing/2014/main" id="{DF3C5D52-991A-F2D5-7AD2-10F891FA94BE}"/>
              </a:ext>
            </a:extLst>
          </p:cNvPr>
          <p:cNvSpPr>
            <a:spLocks noChangeArrowheads="1"/>
          </p:cNvSpPr>
          <p:nvPr/>
        </p:nvSpPr>
        <p:spPr bwMode="auto">
          <a:xfrm>
            <a:off x="457200" y="5456238"/>
            <a:ext cx="8229600" cy="306387"/>
          </a:xfrm>
          <a:prstGeom prst="rect">
            <a:avLst/>
          </a:prstGeom>
          <a:noFill/>
          <a:ln>
            <a:noFill/>
          </a:ln>
          <a:effectLst/>
        </p:spPr>
        <p:txBody>
          <a:bodyPr anchor="ctr">
            <a:spAutoFit/>
          </a:bodyPr>
          <a:lstStyle/>
          <a:p>
            <a:pPr>
              <a:defRPr/>
            </a:pPr>
            <a:r>
              <a:rPr lang="en-GB" sz="1400" kern="0" dirty="0">
                <a:solidFill>
                  <a:srgbClr val="000000"/>
                </a:solidFill>
                <a:latin typeface="Arial"/>
                <a:ea typeface="Cambria"/>
                <a:cs typeface="Times New Roman"/>
                <a:sym typeface="Arial"/>
              </a:rPr>
              <a:t> </a:t>
            </a:r>
          </a:p>
        </p:txBody>
      </p:sp>
      <p:sp>
        <p:nvSpPr>
          <p:cNvPr id="14" name="TextBox 13">
            <a:extLst>
              <a:ext uri="{FF2B5EF4-FFF2-40B4-BE49-F238E27FC236}">
                <a16:creationId xmlns:a16="http://schemas.microsoft.com/office/drawing/2014/main" id="{6B7F9506-B323-F282-F509-B6C8FF2F4035}"/>
              </a:ext>
            </a:extLst>
          </p:cNvPr>
          <p:cNvSpPr txBox="1"/>
          <p:nvPr/>
        </p:nvSpPr>
        <p:spPr>
          <a:xfrm>
            <a:off x="558800" y="5984240"/>
            <a:ext cx="4066176" cy="67710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spcFirstLastPara="1" wrap="none" lIns="45719" tIns="45719" rIns="45719" bIns="45719" spcCol="38100">
            <a:spAutoFit/>
          </a:bodyPr>
          <a:lstStyle/>
          <a:p>
            <a:pPr eaLnBrk="1" fontAlgn="auto">
              <a:spcBef>
                <a:spcPts val="0"/>
              </a:spcBef>
              <a:spcAft>
                <a:spcPts val="0"/>
              </a:spcAft>
              <a:defRPr/>
            </a:pPr>
            <a:r>
              <a:rPr lang="en-GB" sz="2400" kern="0" dirty="0">
                <a:solidFill>
                  <a:srgbClr val="292934"/>
                </a:solidFill>
                <a:latin typeface="Arial"/>
                <a:cs typeface="Arial"/>
                <a:sym typeface="Arial"/>
              </a:rPr>
              <a:t> </a:t>
            </a:r>
            <a:r>
              <a:rPr lang="en-GB" sz="1400" kern="0" dirty="0">
                <a:solidFill>
                  <a:srgbClr val="292934"/>
                </a:solidFill>
                <a:latin typeface="Calibri" panose="020F0502020204030204" pitchFamily="34" charset="0"/>
                <a:cs typeface="Arial"/>
                <a:sym typeface="Arial"/>
              </a:rPr>
              <a:t>  *When dual with Medical Microbiology or Virology</a:t>
            </a:r>
          </a:p>
          <a:p>
            <a:pPr eaLnBrk="1" fontAlgn="auto">
              <a:spcBef>
                <a:spcPts val="0"/>
              </a:spcBef>
              <a:spcAft>
                <a:spcPts val="0"/>
              </a:spcAft>
              <a:defRPr/>
            </a:pPr>
            <a:r>
              <a:rPr lang="en-GB" sz="1400" kern="0" dirty="0">
                <a:solidFill>
                  <a:srgbClr val="292934"/>
                </a:solidFill>
                <a:latin typeface="Calibri" panose="020F0502020204030204" pitchFamily="34" charset="0"/>
                <a:cs typeface="Arial"/>
                <a:sym typeface="Arial"/>
              </a:rPr>
              <a:t>   </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hape 78">
            <a:extLst>
              <a:ext uri="{FF2B5EF4-FFF2-40B4-BE49-F238E27FC236}">
                <a16:creationId xmlns:a16="http://schemas.microsoft.com/office/drawing/2014/main" id="{B4716192-0794-32B4-485D-38821792AB54}"/>
              </a:ext>
            </a:extLst>
          </p:cNvPr>
          <p:cNvSpPr>
            <a:spLocks noGrp="1"/>
          </p:cNvSpPr>
          <p:nvPr>
            <p:ph type="title" idx="4294967295"/>
          </p:nvPr>
        </p:nvSpPr>
        <p:spPr>
          <a:xfrm>
            <a:off x="457200" y="533400"/>
            <a:ext cx="8229600" cy="990600"/>
          </a:xfrm>
        </p:spPr>
        <p:txBody>
          <a:bodyPr/>
          <a:lstStyle/>
          <a:p>
            <a:pPr eaLnBrk="1" hangingPunct="1"/>
            <a:r>
              <a:rPr lang="en-GB" altLang="en-US">
                <a:latin typeface="Arial" panose="020B0604020202020204" pitchFamily="34" charset="0"/>
                <a:cs typeface="Arial" panose="020B0604020202020204" pitchFamily="34" charset="0"/>
              </a:rPr>
              <a:t>Dual accreditation in GUM + IM</a:t>
            </a:r>
            <a:endParaRPr lang="en-US" altLang="en-US">
              <a:latin typeface="Arial" panose="020B0604020202020204" pitchFamily="34" charset="0"/>
              <a:cs typeface="Arial" panose="020B0604020202020204" pitchFamily="34" charset="0"/>
            </a:endParaRPr>
          </a:p>
        </p:txBody>
      </p:sp>
      <p:sp>
        <p:nvSpPr>
          <p:cNvPr id="40963" name="Shape 79">
            <a:extLst>
              <a:ext uri="{FF2B5EF4-FFF2-40B4-BE49-F238E27FC236}">
                <a16:creationId xmlns:a16="http://schemas.microsoft.com/office/drawing/2014/main" id="{526F541E-559A-1C12-0D6B-C7EEA3AF7468}"/>
              </a:ext>
            </a:extLst>
          </p:cNvPr>
          <p:cNvSpPr>
            <a:spLocks noGrp="1"/>
          </p:cNvSpPr>
          <p:nvPr>
            <p:ph type="body" idx="4294967295"/>
          </p:nvPr>
        </p:nvSpPr>
        <p:spPr>
          <a:xfrm>
            <a:off x="457200" y="1524000"/>
            <a:ext cx="8229600" cy="4876800"/>
          </a:xfrm>
        </p:spPr>
        <p:txBody>
          <a:bodyPr/>
          <a:lstStyle/>
          <a:p>
            <a:pPr eaLnBrk="1" hangingPunct="1"/>
            <a:r>
              <a:rPr lang="en-GB" altLang="en-US" dirty="0">
                <a:latin typeface="Arial" panose="020B0604020202020204" pitchFamily="34" charset="0"/>
                <a:cs typeface="Arial" panose="020B0604020202020204" pitchFamily="34" charset="0"/>
              </a:rPr>
              <a:t>From 2022, all new GUM trainees will commence a training programme for both GUM plus Internal Medicine Stage 2 (IMS2)</a:t>
            </a:r>
          </a:p>
          <a:p>
            <a:pPr eaLnBrk="1" hangingPunct="1"/>
            <a:endParaRPr lang="en-GB" altLang="en-US" dirty="0">
              <a:latin typeface="Arial" panose="020B0604020202020204" pitchFamily="34" charset="0"/>
              <a:cs typeface="Arial" panose="020B0604020202020204" pitchFamily="34" charset="0"/>
            </a:endParaRPr>
          </a:p>
          <a:p>
            <a:pPr eaLnBrk="1" hangingPunct="1"/>
            <a:r>
              <a:rPr lang="en-GB" altLang="en-US" dirty="0">
                <a:latin typeface="Arial" panose="020B0604020202020204" pitchFamily="34" charset="0"/>
                <a:cs typeface="Arial" panose="020B0604020202020204" pitchFamily="34" charset="0"/>
              </a:rPr>
              <a:t>There will be no opt-out to drop either GUM or IM and obtain single accreditation</a:t>
            </a:r>
          </a:p>
          <a:p>
            <a:pPr eaLnBrk="1" hangingPunct="1"/>
            <a:endParaRPr lang="en-GB" altLang="en-US" dirty="0">
              <a:latin typeface="Arial" panose="020B0604020202020204" pitchFamily="34" charset="0"/>
              <a:cs typeface="Arial" panose="020B0604020202020204" pitchFamily="34" charset="0"/>
            </a:endParaRPr>
          </a:p>
          <a:p>
            <a:pPr eaLnBrk="1" hangingPunct="1"/>
            <a:r>
              <a:rPr lang="en-GB" altLang="en-US" dirty="0">
                <a:latin typeface="Arial" panose="020B0604020202020204" pitchFamily="34" charset="0"/>
                <a:cs typeface="Arial" panose="020B0604020202020204" pitchFamily="34" charset="0"/>
              </a:rPr>
              <a:t>New curricula for IMS2 &amp; GUM available on the Federation website</a:t>
            </a:r>
          </a:p>
          <a:p>
            <a:pPr eaLnBrk="1" hangingPunct="1"/>
            <a:endParaRPr lang="en-US" altLang="en-US" dirty="0">
              <a:latin typeface="Arial" panose="020B0604020202020204" pitchFamily="34" charset="0"/>
              <a:cs typeface="Arial" panose="020B0604020202020204" pitchFamily="34" charset="0"/>
            </a:endParaRP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a:extLst>
              <a:ext uri="{FF2B5EF4-FFF2-40B4-BE49-F238E27FC236}">
                <a16:creationId xmlns:a16="http://schemas.microsoft.com/office/drawing/2014/main" id="{3DC4CAB6-A70D-570D-B57D-2049E71E498D}"/>
              </a:ext>
            </a:extLst>
          </p:cNvPr>
          <p:cNvSpPr>
            <a:spLocks noGrp="1" noChangeArrowheads="1"/>
          </p:cNvSpPr>
          <p:nvPr>
            <p:ph type="subTitle" idx="1"/>
          </p:nvPr>
        </p:nvSpPr>
        <p:spPr>
          <a:xfrm>
            <a:off x="2554288" y="3860800"/>
            <a:ext cx="6400800" cy="2206625"/>
          </a:xfrm>
        </p:spPr>
        <p:txBody>
          <a:bodyPr/>
          <a:lstStyle/>
          <a:p>
            <a:pPr eaLnBrk="1" hangingPunct="1">
              <a:lnSpc>
                <a:spcPct val="90000"/>
              </a:lnSpc>
              <a:defRPr/>
            </a:pPr>
            <a:endParaRPr lang="en-GB" sz="1800" b="1" dirty="0">
              <a:solidFill>
                <a:srgbClr val="3333FF"/>
              </a:solidFill>
              <a:cs typeface="+mn-cs"/>
            </a:endParaRPr>
          </a:p>
          <a:p>
            <a:pPr eaLnBrk="1" hangingPunct="1">
              <a:lnSpc>
                <a:spcPct val="90000"/>
              </a:lnSpc>
              <a:defRPr/>
            </a:pPr>
            <a:endParaRPr lang="en-GB" sz="1800" b="1" dirty="0">
              <a:cs typeface="+mn-cs"/>
            </a:endParaRPr>
          </a:p>
        </p:txBody>
      </p:sp>
      <p:sp>
        <p:nvSpPr>
          <p:cNvPr id="3" name="TextBox 2">
            <a:extLst>
              <a:ext uri="{FF2B5EF4-FFF2-40B4-BE49-F238E27FC236}">
                <a16:creationId xmlns:a16="http://schemas.microsoft.com/office/drawing/2014/main" id="{8EB9D28F-1E2B-4870-589A-BBE5A11718DD}"/>
              </a:ext>
            </a:extLst>
          </p:cNvPr>
          <p:cNvSpPr txBox="1"/>
          <p:nvPr/>
        </p:nvSpPr>
        <p:spPr>
          <a:xfrm>
            <a:off x="3132138" y="115888"/>
            <a:ext cx="5903912" cy="6186309"/>
          </a:xfrm>
          <a:prstGeom prst="rect">
            <a:avLst/>
          </a:prstGeom>
          <a:noFill/>
        </p:spPr>
        <p:txBody>
          <a:bodyPr>
            <a:spAutoFit/>
          </a:bodyPr>
          <a:lstStyle/>
          <a:p>
            <a:pPr eaLnBrk="1" hangingPunct="1">
              <a:defRPr/>
            </a:pPr>
            <a:endParaRPr lang="en-GB" dirty="0">
              <a:latin typeface="Arial" charset="0"/>
            </a:endParaRPr>
          </a:p>
          <a:p>
            <a:pPr marL="285750" indent="-285750" eaLnBrk="1" hangingPunct="1">
              <a:buFont typeface="Arial" panose="020B0604020202020204" pitchFamily="34" charset="0"/>
              <a:buChar char="•"/>
              <a:defRPr/>
            </a:pPr>
            <a:endParaRPr lang="en-GB" dirty="0">
              <a:latin typeface="Arial" charset="0"/>
            </a:endParaRPr>
          </a:p>
          <a:p>
            <a:pPr marL="285750" indent="-285750" eaLnBrk="1" hangingPunct="1">
              <a:buFont typeface="Arial" panose="020B0604020202020204" pitchFamily="34" charset="0"/>
              <a:buChar char="•"/>
              <a:defRPr/>
            </a:pPr>
            <a:r>
              <a:rPr lang="en-GB" dirty="0">
                <a:latin typeface="Arial" charset="0"/>
                <a:hlinkClick r:id="rId3"/>
              </a:rPr>
              <a:t>https://www.thefederation.uk/training/specialties/genitourinary-medicine</a:t>
            </a:r>
            <a:endParaRPr lang="en-GB" dirty="0">
              <a:latin typeface="Arial" charset="0"/>
            </a:endParaRPr>
          </a:p>
          <a:p>
            <a:pPr marL="285750" indent="-285750" eaLnBrk="1" hangingPunct="1">
              <a:buFont typeface="Arial" panose="020B0604020202020204" pitchFamily="34" charset="0"/>
              <a:buChar char="•"/>
              <a:defRPr/>
            </a:pPr>
            <a:endParaRPr lang="en-GB" dirty="0">
              <a:latin typeface="Arial" charset="0"/>
            </a:endParaRPr>
          </a:p>
          <a:p>
            <a:pPr marL="285750" indent="-285750" eaLnBrk="1" hangingPunct="1">
              <a:buFont typeface="Arial" panose="020B0604020202020204" pitchFamily="34" charset="0"/>
              <a:buChar char="•"/>
              <a:defRPr/>
            </a:pPr>
            <a:endParaRPr lang="en-GB" dirty="0">
              <a:latin typeface="Arial" charset="0"/>
            </a:endParaRPr>
          </a:p>
          <a:p>
            <a:pPr marL="285750" indent="-285750" eaLnBrk="1" hangingPunct="1">
              <a:buFont typeface="Arial" panose="020B0604020202020204" pitchFamily="34" charset="0"/>
              <a:buChar char="•"/>
              <a:defRPr/>
            </a:pPr>
            <a:endParaRPr lang="en-GB" dirty="0">
              <a:latin typeface="Arial" charset="0"/>
            </a:endParaRPr>
          </a:p>
          <a:p>
            <a:pPr marL="285750" indent="-285750" eaLnBrk="1" hangingPunct="1">
              <a:buFont typeface="Arial" panose="020B0604020202020204" pitchFamily="34" charset="0"/>
              <a:buChar char="•"/>
              <a:defRPr/>
            </a:pPr>
            <a:r>
              <a:rPr lang="en-GB" dirty="0">
                <a:latin typeface="Arial" charset="0"/>
              </a:rPr>
              <a:t>Specialty Training Curriculum for Genitourinary Medicine Sept 2016</a:t>
            </a:r>
          </a:p>
          <a:p>
            <a:pPr marL="285750" indent="-285750" algn="ctr" eaLnBrk="1" hangingPunct="1">
              <a:buFont typeface="Arial" panose="020B0604020202020204" pitchFamily="34" charset="0"/>
              <a:buChar char="•"/>
              <a:defRPr/>
            </a:pPr>
            <a:endParaRPr lang="en-GB" dirty="0">
              <a:latin typeface="Arial" charset="0"/>
            </a:endParaRPr>
          </a:p>
          <a:p>
            <a:pPr marL="285750" indent="-285750" algn="ctr" eaLnBrk="1" hangingPunct="1">
              <a:buFont typeface="Arial" panose="020B0604020202020204" pitchFamily="34" charset="0"/>
              <a:buChar char="•"/>
              <a:defRPr/>
            </a:pPr>
            <a:endParaRPr lang="en-GB" dirty="0">
              <a:latin typeface="Arial" charset="0"/>
            </a:endParaRPr>
          </a:p>
          <a:p>
            <a:pPr marL="285750" indent="-285750" algn="ctr" eaLnBrk="1" hangingPunct="1">
              <a:buFont typeface="Arial" panose="020B0604020202020204" pitchFamily="34" charset="0"/>
              <a:buChar char="•"/>
              <a:defRPr/>
            </a:pPr>
            <a:endParaRPr lang="en-GB" dirty="0">
              <a:latin typeface="Arial" charset="0"/>
            </a:endParaRPr>
          </a:p>
          <a:p>
            <a:pPr marL="285750" indent="-285750" algn="ctr" eaLnBrk="1" hangingPunct="1">
              <a:buFont typeface="Arial" panose="020B0604020202020204" pitchFamily="34" charset="0"/>
              <a:buChar char="•"/>
              <a:defRPr/>
            </a:pPr>
            <a:endParaRPr lang="en-GB" dirty="0">
              <a:latin typeface="Arial" charset="0"/>
            </a:endParaRPr>
          </a:p>
          <a:p>
            <a:pPr marL="285750" indent="-285750" algn="ctr" eaLnBrk="1" hangingPunct="1">
              <a:buFont typeface="Arial" panose="020B0604020202020204" pitchFamily="34" charset="0"/>
              <a:buChar char="•"/>
              <a:defRPr/>
            </a:pPr>
            <a:endParaRPr lang="en-GB" dirty="0">
              <a:latin typeface="Arial" charset="0"/>
            </a:endParaRPr>
          </a:p>
          <a:p>
            <a:pPr marL="285750" indent="-285750" eaLnBrk="1" hangingPunct="1">
              <a:buFont typeface="Arial" panose="020B0604020202020204" pitchFamily="34" charset="0"/>
              <a:buChar char="•"/>
              <a:defRPr/>
            </a:pPr>
            <a:r>
              <a:rPr lang="en-GB" dirty="0">
                <a:latin typeface="Arial" charset="0"/>
              </a:rPr>
              <a:t>Curriculum for Genitourinary Medicine/IM Training Aug 2022</a:t>
            </a:r>
          </a:p>
          <a:p>
            <a:pPr algn="ctr" eaLnBrk="1" hangingPunct="1">
              <a:defRPr/>
            </a:pPr>
            <a:endParaRPr lang="en-GB" dirty="0">
              <a:latin typeface="Arial" charset="0"/>
            </a:endParaRPr>
          </a:p>
          <a:p>
            <a:pPr algn="ctr" eaLnBrk="1" hangingPunct="1">
              <a:defRPr/>
            </a:pPr>
            <a:endParaRPr lang="en-GB" dirty="0">
              <a:latin typeface="Arial" charset="0"/>
            </a:endParaRPr>
          </a:p>
          <a:p>
            <a:pPr algn="ctr" eaLnBrk="1" hangingPunct="1">
              <a:defRPr/>
            </a:pPr>
            <a:endParaRPr lang="en-GB" dirty="0">
              <a:latin typeface="Arial" charset="0"/>
            </a:endParaRPr>
          </a:p>
          <a:p>
            <a:pPr algn="ctr" eaLnBrk="1" hangingPunct="1">
              <a:defRPr/>
            </a:pPr>
            <a:endParaRPr lang="en-GB" dirty="0">
              <a:latin typeface="Arial" charset="0"/>
            </a:endParaRPr>
          </a:p>
          <a:p>
            <a:pPr algn="ctr" eaLnBrk="1" hangingPunct="1">
              <a:defRPr/>
            </a:pPr>
            <a:endParaRPr lang="en-GB" dirty="0">
              <a:latin typeface="Arial" charset="0"/>
            </a:endParaRPr>
          </a:p>
          <a:p>
            <a:pPr algn="ctr" eaLnBrk="1" hangingPunct="1">
              <a:defRPr/>
            </a:pPr>
            <a:endParaRPr lang="en-GB" dirty="0">
              <a:latin typeface="Arial" charset="0"/>
            </a:endParaRPr>
          </a:p>
        </p:txBody>
      </p:sp>
      <p:pic>
        <p:nvPicPr>
          <p:cNvPr id="2" name="Picture 1">
            <a:extLst>
              <a:ext uri="{FF2B5EF4-FFF2-40B4-BE49-F238E27FC236}">
                <a16:creationId xmlns:a16="http://schemas.microsoft.com/office/drawing/2014/main" id="{686BF9FF-E28C-D895-AB21-9400321BC0DB}"/>
              </a:ext>
            </a:extLst>
          </p:cNvPr>
          <p:cNvPicPr>
            <a:picLocks noChangeAspect="1"/>
          </p:cNvPicPr>
          <p:nvPr/>
        </p:nvPicPr>
        <p:blipFill>
          <a:blip r:embed="rId4"/>
          <a:stretch>
            <a:fillRect/>
          </a:stretch>
        </p:blipFill>
        <p:spPr>
          <a:xfrm>
            <a:off x="0" y="3429000"/>
            <a:ext cx="2699792" cy="3406602"/>
          </a:xfrm>
          <a:prstGeom prst="rect">
            <a:avLst/>
          </a:prstGeom>
        </p:spPr>
      </p:pic>
      <p:pic>
        <p:nvPicPr>
          <p:cNvPr id="4" name="Picture 6" descr="GUM">
            <a:hlinkClick r:id="rId5"/>
            <a:extLst>
              <a:ext uri="{FF2B5EF4-FFF2-40B4-BE49-F238E27FC236}">
                <a16:creationId xmlns:a16="http://schemas.microsoft.com/office/drawing/2014/main" id="{0CA60B56-6E25-8C07-6409-7C396212743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1052736"/>
            <a:ext cx="1907704" cy="2160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596064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3CE456C-FF20-FC6E-F6CC-0F826D658D81}"/>
              </a:ext>
            </a:extLst>
          </p:cNvPr>
          <p:cNvSpPr>
            <a:spLocks noGrp="1" noChangeArrowheads="1"/>
          </p:cNvSpPr>
          <p:nvPr>
            <p:ph type="title"/>
          </p:nvPr>
        </p:nvSpPr>
        <p:spPr>
          <a:xfrm>
            <a:off x="457200" y="274638"/>
            <a:ext cx="8229600" cy="777875"/>
          </a:xfrm>
        </p:spPr>
        <p:txBody>
          <a:bodyPr/>
          <a:lstStyle/>
          <a:p>
            <a:pPr eaLnBrk="1" hangingPunct="1">
              <a:defRPr/>
            </a:pPr>
            <a:r>
              <a:rPr lang="en-GB" b="1" dirty="0">
                <a:cs typeface="+mj-cs"/>
              </a:rPr>
              <a:t>The GUM Curriculum</a:t>
            </a:r>
            <a:endParaRPr lang="en-US" b="1" dirty="0">
              <a:cs typeface="+mj-cs"/>
            </a:endParaRPr>
          </a:p>
        </p:txBody>
      </p:sp>
      <p:sp>
        <p:nvSpPr>
          <p:cNvPr id="32771" name="Rectangle 3">
            <a:extLst>
              <a:ext uri="{FF2B5EF4-FFF2-40B4-BE49-F238E27FC236}">
                <a16:creationId xmlns:a16="http://schemas.microsoft.com/office/drawing/2014/main" id="{1FDB56B4-1C96-11CB-4F28-5E3F95D1CA74}"/>
              </a:ext>
            </a:extLst>
          </p:cNvPr>
          <p:cNvSpPr>
            <a:spLocks noGrp="1" noChangeArrowheads="1"/>
          </p:cNvSpPr>
          <p:nvPr>
            <p:ph type="body" idx="1"/>
          </p:nvPr>
        </p:nvSpPr>
        <p:spPr>
          <a:xfrm>
            <a:off x="684213" y="946150"/>
            <a:ext cx="8013700" cy="5507038"/>
          </a:xfrm>
        </p:spPr>
        <p:txBody>
          <a:bodyPr/>
          <a:lstStyle/>
          <a:p>
            <a:pPr eaLnBrk="1" hangingPunct="1">
              <a:lnSpc>
                <a:spcPct val="80000"/>
              </a:lnSpc>
              <a:buFontTx/>
              <a:buNone/>
            </a:pPr>
            <a:r>
              <a:rPr lang="en-GB" altLang="en-US" sz="1800" b="1" dirty="0">
                <a:solidFill>
                  <a:srgbClr val="FF0000"/>
                </a:solidFill>
                <a:ea typeface="ＭＳ Ｐゴシック" panose="020B0600070205080204" pitchFamily="34" charset="-128"/>
              </a:rPr>
              <a:t>Years 1 and 2 ST 4-5</a:t>
            </a:r>
          </a:p>
          <a:p>
            <a:pPr eaLnBrk="1" hangingPunct="1">
              <a:lnSpc>
                <a:spcPct val="80000"/>
              </a:lnSpc>
            </a:pPr>
            <a:r>
              <a:rPr lang="en-GB" altLang="en-US" sz="1800" b="1" dirty="0">
                <a:solidFill>
                  <a:srgbClr val="3333FF"/>
                </a:solidFill>
                <a:ea typeface="ＭＳ Ｐゴシック" panose="020B0600070205080204" pitchFamily="34" charset="-128"/>
              </a:rPr>
              <a:t>GUM</a:t>
            </a:r>
          </a:p>
          <a:p>
            <a:pPr eaLnBrk="1" hangingPunct="1">
              <a:lnSpc>
                <a:spcPct val="80000"/>
              </a:lnSpc>
            </a:pPr>
            <a:r>
              <a:rPr lang="en-GB" altLang="en-US" sz="1800" b="1" dirty="0">
                <a:solidFill>
                  <a:srgbClr val="3333FF"/>
                </a:solidFill>
                <a:ea typeface="ＭＳ Ｐゴシック" panose="020B0600070205080204" pitchFamily="34" charset="-128"/>
              </a:rPr>
              <a:t>HIV					CLINICAL EXPERIENCE</a:t>
            </a:r>
          </a:p>
          <a:p>
            <a:pPr eaLnBrk="1" hangingPunct="1">
              <a:lnSpc>
                <a:spcPct val="80000"/>
              </a:lnSpc>
            </a:pPr>
            <a:r>
              <a:rPr lang="en-GB" altLang="en-US" sz="1800" b="1" dirty="0">
                <a:solidFill>
                  <a:srgbClr val="3333FF"/>
                </a:solidFill>
                <a:ea typeface="ＭＳ Ｐゴシック" panose="020B0600070205080204" pitchFamily="34" charset="-128"/>
              </a:rPr>
              <a:t>Gynaecology</a:t>
            </a:r>
          </a:p>
          <a:p>
            <a:pPr eaLnBrk="1" hangingPunct="1">
              <a:lnSpc>
                <a:spcPct val="80000"/>
              </a:lnSpc>
            </a:pPr>
            <a:r>
              <a:rPr lang="en-GB" altLang="en-US" sz="1800" b="1" dirty="0">
                <a:solidFill>
                  <a:srgbClr val="3333FF"/>
                </a:solidFill>
                <a:ea typeface="ＭＳ Ｐゴシック" panose="020B0600070205080204" pitchFamily="34" charset="-128"/>
              </a:rPr>
              <a:t>Contraception				</a:t>
            </a:r>
          </a:p>
          <a:p>
            <a:pPr eaLnBrk="1" hangingPunct="1">
              <a:lnSpc>
                <a:spcPct val="80000"/>
              </a:lnSpc>
            </a:pPr>
            <a:r>
              <a:rPr lang="en-GB" altLang="en-US" sz="1800" b="1" dirty="0">
                <a:solidFill>
                  <a:srgbClr val="3333FF"/>
                </a:solidFill>
                <a:ea typeface="ＭＳ Ｐゴシック" panose="020B0600070205080204" pitchFamily="34" charset="-128"/>
              </a:rPr>
              <a:t>Audit/QIMP</a:t>
            </a:r>
          </a:p>
          <a:p>
            <a:pPr eaLnBrk="1" hangingPunct="1">
              <a:lnSpc>
                <a:spcPct val="80000"/>
              </a:lnSpc>
            </a:pPr>
            <a:r>
              <a:rPr lang="en-GB" altLang="en-US" sz="1800" b="1" dirty="0">
                <a:solidFill>
                  <a:srgbClr val="3333FF"/>
                </a:solidFill>
                <a:ea typeface="ＭＳ Ｐゴシック" panose="020B0600070205080204" pitchFamily="34" charset="-128"/>
              </a:rPr>
              <a:t>Teaching</a:t>
            </a:r>
            <a:endParaRPr lang="en-GB" altLang="en-US" sz="1100" b="1" dirty="0">
              <a:solidFill>
                <a:srgbClr val="3333FF"/>
              </a:solidFill>
              <a:ea typeface="ＭＳ Ｐゴシック" panose="020B0600070205080204" pitchFamily="34" charset="-128"/>
            </a:endParaRPr>
          </a:p>
          <a:p>
            <a:pPr eaLnBrk="1" hangingPunct="1">
              <a:lnSpc>
                <a:spcPct val="80000"/>
              </a:lnSpc>
              <a:buFontTx/>
              <a:buNone/>
            </a:pPr>
            <a:r>
              <a:rPr lang="en-GB" altLang="en-US" sz="1800" b="1" dirty="0">
                <a:solidFill>
                  <a:srgbClr val="FF0000"/>
                </a:solidFill>
                <a:ea typeface="ＭＳ Ｐゴシック" panose="020B0600070205080204" pitchFamily="34" charset="-128"/>
              </a:rPr>
              <a:t>Years 3 and 4 ST 6-7</a:t>
            </a:r>
          </a:p>
          <a:p>
            <a:pPr eaLnBrk="1" hangingPunct="1">
              <a:lnSpc>
                <a:spcPct val="80000"/>
              </a:lnSpc>
            </a:pPr>
            <a:r>
              <a:rPr lang="en-GB" altLang="en-US" sz="1800" b="1" dirty="0">
                <a:solidFill>
                  <a:srgbClr val="3333FF"/>
                </a:solidFill>
                <a:ea typeface="ＭＳ Ｐゴシック" panose="020B0600070205080204" pitchFamily="34" charset="-128"/>
              </a:rPr>
              <a:t>Complex GUM</a:t>
            </a:r>
          </a:p>
          <a:p>
            <a:pPr eaLnBrk="1" hangingPunct="1">
              <a:lnSpc>
                <a:spcPct val="80000"/>
              </a:lnSpc>
            </a:pPr>
            <a:r>
              <a:rPr lang="en-GB" altLang="en-US" sz="1800" b="1" dirty="0">
                <a:solidFill>
                  <a:srgbClr val="3333FF"/>
                </a:solidFill>
                <a:ea typeface="ＭＳ Ｐゴシック" panose="020B0600070205080204" pitchFamily="34" charset="-128"/>
              </a:rPr>
              <a:t>Complex HIV				COMPLEXITY</a:t>
            </a:r>
          </a:p>
          <a:p>
            <a:pPr eaLnBrk="1" hangingPunct="1">
              <a:lnSpc>
                <a:spcPct val="80000"/>
              </a:lnSpc>
            </a:pPr>
            <a:r>
              <a:rPr lang="en-GB" altLang="en-US" sz="1800" b="1" dirty="0">
                <a:solidFill>
                  <a:srgbClr val="3333FF"/>
                </a:solidFill>
                <a:ea typeface="ＭＳ Ｐゴシック" panose="020B0600070205080204" pitchFamily="34" charset="-128"/>
              </a:rPr>
              <a:t>Dermatology</a:t>
            </a:r>
          </a:p>
          <a:p>
            <a:pPr eaLnBrk="1" hangingPunct="1">
              <a:lnSpc>
                <a:spcPct val="80000"/>
              </a:lnSpc>
            </a:pPr>
            <a:r>
              <a:rPr lang="en-GB" altLang="en-US" sz="1800" b="1" dirty="0">
                <a:solidFill>
                  <a:srgbClr val="3333FF"/>
                </a:solidFill>
                <a:ea typeface="ＭＳ Ｐゴシック" panose="020B0600070205080204" pitchFamily="34" charset="-128"/>
              </a:rPr>
              <a:t>Lab block</a:t>
            </a:r>
          </a:p>
          <a:p>
            <a:pPr eaLnBrk="1" hangingPunct="1">
              <a:lnSpc>
                <a:spcPct val="80000"/>
              </a:lnSpc>
            </a:pPr>
            <a:r>
              <a:rPr lang="en-GB" altLang="en-US" sz="1800" b="1" dirty="0">
                <a:solidFill>
                  <a:srgbClr val="3333FF"/>
                </a:solidFill>
                <a:ea typeface="ＭＳ Ｐゴシック" panose="020B0600070205080204" pitchFamily="34" charset="-128"/>
              </a:rPr>
              <a:t>Management/Leadership</a:t>
            </a:r>
          </a:p>
          <a:p>
            <a:pPr eaLnBrk="1" hangingPunct="1">
              <a:lnSpc>
                <a:spcPct val="80000"/>
              </a:lnSpc>
            </a:pPr>
            <a:r>
              <a:rPr lang="en-GB" altLang="en-US" sz="1800" b="1" dirty="0">
                <a:solidFill>
                  <a:srgbClr val="3333FF"/>
                </a:solidFill>
                <a:ea typeface="ＭＳ Ｐゴシック" panose="020B0600070205080204" pitchFamily="34" charset="-128"/>
              </a:rPr>
              <a:t>Public Health</a:t>
            </a:r>
          </a:p>
          <a:p>
            <a:pPr eaLnBrk="1" hangingPunct="1">
              <a:lnSpc>
                <a:spcPct val="80000"/>
              </a:lnSpc>
            </a:pPr>
            <a:r>
              <a:rPr lang="en-GB" altLang="en-US" sz="1800" b="1" dirty="0">
                <a:solidFill>
                  <a:srgbClr val="3333FF"/>
                </a:solidFill>
                <a:ea typeface="ＭＳ Ｐゴシック" panose="020B0600070205080204" pitchFamily="34" charset="-128"/>
              </a:rPr>
              <a:t>Audit/QIMP </a:t>
            </a:r>
          </a:p>
          <a:p>
            <a:pPr eaLnBrk="1" hangingPunct="1">
              <a:lnSpc>
                <a:spcPct val="80000"/>
              </a:lnSpc>
            </a:pPr>
            <a:r>
              <a:rPr lang="en-GB" altLang="en-US" sz="1800" b="1" dirty="0">
                <a:solidFill>
                  <a:srgbClr val="3333FF"/>
                </a:solidFill>
                <a:ea typeface="ＭＳ Ｐゴシック" panose="020B0600070205080204" pitchFamily="34" charset="-128"/>
              </a:rPr>
              <a:t>Research</a:t>
            </a:r>
          </a:p>
          <a:p>
            <a:pPr eaLnBrk="1" hangingPunct="1">
              <a:lnSpc>
                <a:spcPct val="80000"/>
              </a:lnSpc>
            </a:pPr>
            <a:r>
              <a:rPr lang="en-GB" altLang="en-US" sz="1800" b="1" dirty="0">
                <a:solidFill>
                  <a:srgbClr val="3333FF"/>
                </a:solidFill>
                <a:ea typeface="ＭＳ Ｐゴシック" panose="020B0600070205080204" pitchFamily="34" charset="-128"/>
              </a:rPr>
              <a:t>Dip GUM end ST6, Dip HIV end ST7</a:t>
            </a:r>
          </a:p>
          <a:p>
            <a:pPr eaLnBrk="1" hangingPunct="1">
              <a:lnSpc>
                <a:spcPct val="80000"/>
              </a:lnSpc>
            </a:pPr>
            <a:r>
              <a:rPr lang="en-GB" altLang="en-US" sz="1800" b="1" dirty="0">
                <a:solidFill>
                  <a:srgbClr val="3333FF"/>
                </a:solidFill>
                <a:ea typeface="ＭＳ Ｐゴシック" panose="020B0600070205080204" pitchFamily="34" charset="-128"/>
              </a:rPr>
              <a:t>(Loc SDI (Implanon), Loc IUT, DFSRH)</a:t>
            </a:r>
            <a:endParaRPr lang="en-GB" altLang="en-US" sz="1100" b="1" dirty="0">
              <a:solidFill>
                <a:srgbClr val="3333FF"/>
              </a:solidFill>
              <a:ea typeface="ＭＳ Ｐゴシック" panose="020B0600070205080204" pitchFamily="34" charset="-128"/>
            </a:endParaRPr>
          </a:p>
          <a:p>
            <a:pPr eaLnBrk="1" hangingPunct="1">
              <a:lnSpc>
                <a:spcPct val="80000"/>
              </a:lnSpc>
            </a:pPr>
            <a:endParaRPr lang="en-GB" altLang="en-US" sz="1100" b="1" dirty="0">
              <a:ea typeface="ＭＳ Ｐゴシック" panose="020B0600070205080204" pitchFamily="34" charset="-128"/>
            </a:endParaRPr>
          </a:p>
          <a:p>
            <a:pPr eaLnBrk="1" hangingPunct="1">
              <a:lnSpc>
                <a:spcPct val="80000"/>
              </a:lnSpc>
              <a:buFontTx/>
              <a:buNone/>
            </a:pPr>
            <a:r>
              <a:rPr lang="en-GB" altLang="en-US" sz="1600" b="1" dirty="0">
                <a:ea typeface="ＭＳ Ｐゴシック" panose="020B0600070205080204" pitchFamily="34" charset="-128"/>
              </a:rPr>
              <a:t>OOPE years 2/3?: MD, PhD, teaching/Darzi/</a:t>
            </a:r>
            <a:r>
              <a:rPr lang="en-GB" altLang="en-US" sz="1600" b="1">
                <a:ea typeface="ＭＳ Ｐゴシック" panose="020B0600070205080204" pitchFamily="34" charset="-128"/>
              </a:rPr>
              <a:t>BASHH fellow, </a:t>
            </a:r>
            <a:r>
              <a:rPr lang="en-GB" altLang="en-US" sz="1600" b="1" dirty="0">
                <a:ea typeface="ＭＳ Ｐゴシック" panose="020B0600070205080204" pitchFamily="34" charset="-128"/>
              </a:rPr>
              <a:t>ethics</a:t>
            </a:r>
            <a:r>
              <a:rPr lang="en-GB" altLang="en-US" sz="1600" b="1">
                <a:ea typeface="ＭＳ Ｐゴシック" panose="020B0600070205080204" pitchFamily="34" charset="-128"/>
              </a:rPr>
              <a:t>, sustainability</a:t>
            </a:r>
            <a:endParaRPr lang="en-GB" altLang="en-US" sz="1600" b="1" dirty="0">
              <a:ea typeface="ＭＳ Ｐゴシック" panose="020B0600070205080204" pitchFamily="34" charset="-128"/>
            </a:endParaRPr>
          </a:p>
        </p:txBody>
      </p:sp>
    </p:spTree>
    <p:extLst>
      <p:ext uri="{BB962C8B-B14F-4D97-AF65-F5344CB8AC3E}">
        <p14:creationId xmlns:p14="http://schemas.microsoft.com/office/powerpoint/2010/main" val="37164558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hape 78">
            <a:extLst>
              <a:ext uri="{FF2B5EF4-FFF2-40B4-BE49-F238E27FC236}">
                <a16:creationId xmlns:a16="http://schemas.microsoft.com/office/drawing/2014/main" id="{25F7D689-B49F-6E31-EB1E-23A3E9FF7E71}"/>
              </a:ext>
            </a:extLst>
          </p:cNvPr>
          <p:cNvSpPr>
            <a:spLocks noGrp="1"/>
          </p:cNvSpPr>
          <p:nvPr>
            <p:ph type="title" idx="4294967295"/>
          </p:nvPr>
        </p:nvSpPr>
        <p:spPr>
          <a:xfrm>
            <a:off x="457200" y="533400"/>
            <a:ext cx="8229600" cy="990600"/>
          </a:xfrm>
        </p:spPr>
        <p:txBody>
          <a:bodyPr/>
          <a:lstStyle/>
          <a:p>
            <a:pPr eaLnBrk="1" hangingPunct="1"/>
            <a:r>
              <a:rPr lang="en-GB" altLang="en-US">
                <a:latin typeface="Arial" panose="020B0604020202020204" pitchFamily="34" charset="0"/>
                <a:cs typeface="Arial" panose="020B0604020202020204" pitchFamily="34" charset="0"/>
              </a:rPr>
              <a:t>Dual accreditation in GUM + IM</a:t>
            </a:r>
            <a:endParaRPr lang="en-US" altLang="en-US">
              <a:latin typeface="Arial" panose="020B0604020202020204" pitchFamily="34" charset="0"/>
              <a:cs typeface="Arial" panose="020B0604020202020204" pitchFamily="34" charset="0"/>
            </a:endParaRPr>
          </a:p>
        </p:txBody>
      </p:sp>
      <p:sp>
        <p:nvSpPr>
          <p:cNvPr id="43011" name="Shape 79">
            <a:extLst>
              <a:ext uri="{FF2B5EF4-FFF2-40B4-BE49-F238E27FC236}">
                <a16:creationId xmlns:a16="http://schemas.microsoft.com/office/drawing/2014/main" id="{8FA9C2CF-20D7-5496-F48F-CD1ABC86863A}"/>
              </a:ext>
            </a:extLst>
          </p:cNvPr>
          <p:cNvSpPr>
            <a:spLocks noGrp="1"/>
          </p:cNvSpPr>
          <p:nvPr>
            <p:ph type="body" idx="4294967295"/>
          </p:nvPr>
        </p:nvSpPr>
        <p:spPr>
          <a:xfrm>
            <a:off x="457200" y="1524000"/>
            <a:ext cx="8229600" cy="4876800"/>
          </a:xfrm>
        </p:spPr>
        <p:txBody>
          <a:bodyPr/>
          <a:lstStyle/>
          <a:p>
            <a:pPr eaLnBrk="1" hangingPunct="1"/>
            <a:r>
              <a:rPr lang="en-GB" altLang="en-US" sz="1800" dirty="0">
                <a:latin typeface="Arial" panose="020B0604020202020204" pitchFamily="34" charset="0"/>
                <a:cs typeface="Arial" panose="020B0604020202020204" pitchFamily="34" charset="0"/>
              </a:rPr>
              <a:t>Indicative minimum 12 months training in continuing ward care of patients admitted with acute medical problems (Internal Medicine Stage 2) and 3 years specialty GUM training</a:t>
            </a:r>
          </a:p>
          <a:p>
            <a:pPr eaLnBrk="1" hangingPunct="1"/>
            <a:r>
              <a:rPr lang="en-GB" altLang="en-US" sz="1800" dirty="0">
                <a:latin typeface="Arial" panose="020B0604020202020204" pitchFamily="34" charset="0"/>
                <a:cs typeface="Arial" panose="020B0604020202020204" pitchFamily="34" charset="0"/>
              </a:rPr>
              <a:t>Indicative 750 patients presenting with acute unselected medical problems, 100 in final year</a:t>
            </a:r>
          </a:p>
          <a:p>
            <a:pPr eaLnBrk="1" hangingPunct="1"/>
            <a:r>
              <a:rPr lang="en-GB" altLang="en-US" sz="1800" dirty="0">
                <a:latin typeface="Arial" panose="020B0604020202020204" pitchFamily="34" charset="0"/>
                <a:cs typeface="Arial" panose="020B0604020202020204" pitchFamily="34" charset="0"/>
              </a:rPr>
              <a:t>IMTS2 “blocks” during 4 years of training</a:t>
            </a:r>
          </a:p>
          <a:p>
            <a:pPr lvl="1" eaLnBrk="1" hangingPunct="1"/>
            <a:r>
              <a:rPr lang="en-GB" altLang="en-US" sz="1800" dirty="0">
                <a:latin typeface="Arial" panose="020B0604020202020204" pitchFamily="34" charset="0"/>
                <a:cs typeface="Arial" panose="020B0604020202020204" pitchFamily="34" charset="0"/>
              </a:rPr>
              <a:t>‘Blocks at least 3 months long and at least 3 months IMTS2 in final year</a:t>
            </a:r>
          </a:p>
          <a:p>
            <a:pPr lvl="1" eaLnBrk="1" hangingPunct="1"/>
            <a:r>
              <a:rPr lang="en-GB" altLang="en-US" sz="1800" dirty="0">
                <a:latin typeface="Arial" panose="020B0604020202020204" pitchFamily="34" charset="0"/>
                <a:cs typeface="Arial" panose="020B0604020202020204" pitchFamily="34" charset="0"/>
              </a:rPr>
              <a:t>Flexible models for local amendments and implementations</a:t>
            </a:r>
          </a:p>
          <a:p>
            <a:pPr lvl="1" eaLnBrk="1" hangingPunct="1"/>
            <a:r>
              <a:rPr lang="en-GB" altLang="en-US" sz="1800" dirty="0">
                <a:latin typeface="Arial" panose="020B0604020202020204" pitchFamily="34" charset="0"/>
                <a:cs typeface="Arial" panose="020B0604020202020204" pitchFamily="34" charset="0"/>
              </a:rPr>
              <a:t>3 months of HIV/ID attachment can count towards IMTS2</a:t>
            </a:r>
          </a:p>
          <a:p>
            <a:pPr eaLnBrk="1" hangingPunct="1"/>
            <a:r>
              <a:rPr lang="en-GB" altLang="en-US" sz="1800" dirty="0">
                <a:latin typeface="Arial" panose="020B0604020202020204" pitchFamily="34" charset="0"/>
                <a:cs typeface="Arial" panose="020B0604020202020204" pitchFamily="34" charset="0"/>
              </a:rPr>
              <a:t>Longitudinal aspects maintained to prevent need for repeated RTT periods, e.g. GUM/HIV clinics during IMT, AMU shifts during GUM</a:t>
            </a:r>
          </a:p>
          <a:p>
            <a:pPr eaLnBrk="1" hangingPunct="1"/>
            <a:r>
              <a:rPr lang="en-GB" altLang="en-US" sz="1800" dirty="0">
                <a:latin typeface="Arial" panose="020B0604020202020204" pitchFamily="34" charset="0"/>
                <a:cs typeface="Arial" panose="020B0604020202020204" pitchFamily="34" charset="0"/>
              </a:rPr>
              <a:t>Need for HDU/ITU contact-during HIV or IM attachments</a:t>
            </a:r>
          </a:p>
          <a:p>
            <a:pPr eaLnBrk="1" hangingPunct="1"/>
            <a:r>
              <a:rPr lang="en-GB" altLang="en-US" sz="1800" dirty="0">
                <a:latin typeface="Arial" panose="020B0604020202020204" pitchFamily="34" charset="0"/>
                <a:cs typeface="Arial" panose="020B0604020202020204" pitchFamily="34" charset="0"/>
              </a:rPr>
              <a:t>Palliative care attachment highly recommended</a:t>
            </a:r>
          </a:p>
          <a:p>
            <a:pPr eaLnBrk="1" hangingPunct="1"/>
            <a:r>
              <a:rPr lang="en-GB" altLang="en-US" sz="1800" dirty="0">
                <a:latin typeface="Arial" panose="020B0604020202020204" pitchFamily="34" charset="0"/>
                <a:cs typeface="Arial" panose="020B0604020202020204" pitchFamily="34" charset="0"/>
              </a:rPr>
              <a:t>20 outpatient clinics in non-parent specialty</a:t>
            </a:r>
          </a:p>
          <a:p>
            <a:pPr eaLnBrk="1" hangingPunct="1"/>
            <a:endParaRPr lang="en-US" altLang="en-US" sz="1800" dirty="0">
              <a:latin typeface="Arial" panose="020B0604020202020204" pitchFamily="34" charset="0"/>
              <a:cs typeface="Arial" panose="020B0604020202020204" pitchFamily="34" charset="0"/>
            </a:endParaRP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A7AA37A4-F1F5-618C-DABD-5B3753426AFF}"/>
              </a:ext>
            </a:extLst>
          </p:cNvPr>
          <p:cNvSpPr>
            <a:spLocks noGrp="1"/>
          </p:cNvSpPr>
          <p:nvPr>
            <p:ph type="title"/>
          </p:nvPr>
        </p:nvSpPr>
        <p:spPr/>
        <p:txBody>
          <a:bodyPr/>
          <a:lstStyle/>
          <a:p>
            <a:r>
              <a:rPr lang="en-GB" altLang="en-US">
                <a:ea typeface="ＭＳ Ｐゴシック" panose="020B0600070205080204" pitchFamily="34" charset="-128"/>
              </a:rPr>
              <a:t>Objectives</a:t>
            </a:r>
          </a:p>
        </p:txBody>
      </p:sp>
      <p:sp>
        <p:nvSpPr>
          <p:cNvPr id="3" name="Content Placeholder 2">
            <a:extLst>
              <a:ext uri="{FF2B5EF4-FFF2-40B4-BE49-F238E27FC236}">
                <a16:creationId xmlns:a16="http://schemas.microsoft.com/office/drawing/2014/main" id="{B7E825C4-B913-4948-1BEC-E939BE183639}"/>
              </a:ext>
            </a:extLst>
          </p:cNvPr>
          <p:cNvSpPr>
            <a:spLocks noGrp="1"/>
          </p:cNvSpPr>
          <p:nvPr>
            <p:ph idx="1"/>
          </p:nvPr>
        </p:nvSpPr>
        <p:spPr/>
        <p:txBody>
          <a:bodyPr/>
          <a:lstStyle/>
          <a:p>
            <a:pPr>
              <a:defRPr/>
            </a:pPr>
            <a:r>
              <a:rPr lang="en-GB" sz="2400" dirty="0"/>
              <a:t>Recruitment </a:t>
            </a:r>
          </a:p>
          <a:p>
            <a:pPr lvl="1">
              <a:defRPr/>
            </a:pPr>
            <a:r>
              <a:rPr lang="en-GB" sz="2000" dirty="0"/>
              <a:t>Process, timelines, application &amp; interview </a:t>
            </a:r>
          </a:p>
          <a:p>
            <a:pPr marL="457200" lvl="1" indent="0">
              <a:buFontTx/>
              <a:buNone/>
              <a:defRPr/>
            </a:pPr>
            <a:endParaRPr lang="en-GB" sz="2400" dirty="0"/>
          </a:p>
          <a:p>
            <a:pPr>
              <a:defRPr/>
            </a:pPr>
            <a:r>
              <a:rPr lang="en-GB" sz="2400" dirty="0"/>
              <a:t>Curriculum</a:t>
            </a:r>
          </a:p>
          <a:p>
            <a:pPr lvl="1">
              <a:defRPr/>
            </a:pPr>
            <a:r>
              <a:rPr lang="en-GB" sz="2000" dirty="0"/>
              <a:t>Content, dual accreditation GUM/IM, implementation</a:t>
            </a:r>
          </a:p>
          <a:p>
            <a:pPr lvl="1">
              <a:defRPr/>
            </a:pPr>
            <a:endParaRPr lang="en-GB" sz="2400" dirty="0"/>
          </a:p>
          <a:p>
            <a:pPr>
              <a:defRPr/>
            </a:pPr>
            <a:r>
              <a:rPr lang="en-GB" sz="2400" dirty="0"/>
              <a:t>Q&amp;A</a:t>
            </a:r>
          </a:p>
          <a:p>
            <a:pPr>
              <a:defRPr/>
            </a:pPr>
            <a:endParaRPr lang="en-GB" sz="2000" dirty="0"/>
          </a:p>
          <a:p>
            <a:pPr lvl="1">
              <a:defRPr/>
            </a:pPr>
            <a:endParaRPr lang="en-GB" sz="1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hape 78">
            <a:extLst>
              <a:ext uri="{FF2B5EF4-FFF2-40B4-BE49-F238E27FC236}">
                <a16:creationId xmlns:a16="http://schemas.microsoft.com/office/drawing/2014/main" id="{3D39A967-2C46-43E3-077B-8B86B7ECC2D4}"/>
              </a:ext>
            </a:extLst>
          </p:cNvPr>
          <p:cNvSpPr>
            <a:spLocks noGrp="1"/>
          </p:cNvSpPr>
          <p:nvPr>
            <p:ph type="title" idx="4294967295"/>
          </p:nvPr>
        </p:nvSpPr>
        <p:spPr>
          <a:xfrm>
            <a:off x="457200" y="533400"/>
            <a:ext cx="8229600" cy="990600"/>
          </a:xfrm>
        </p:spPr>
        <p:txBody>
          <a:bodyPr/>
          <a:lstStyle/>
          <a:p>
            <a:pPr eaLnBrk="1" hangingPunct="1"/>
            <a:r>
              <a:rPr lang="en-US" altLang="en-US">
                <a:latin typeface="Arial" panose="020B0604020202020204" pitchFamily="34" charset="0"/>
                <a:cs typeface="Arial" panose="020B0604020202020204" pitchFamily="34" charset="0"/>
              </a:rPr>
              <a:t>Implementing the new curriculum</a:t>
            </a:r>
          </a:p>
        </p:txBody>
      </p:sp>
      <p:sp>
        <p:nvSpPr>
          <p:cNvPr id="33795" name="Shape 79">
            <a:extLst>
              <a:ext uri="{FF2B5EF4-FFF2-40B4-BE49-F238E27FC236}">
                <a16:creationId xmlns:a16="http://schemas.microsoft.com/office/drawing/2014/main" id="{77DE6960-8EEA-C3A1-75B5-9B0D09A20761}"/>
              </a:ext>
            </a:extLst>
          </p:cNvPr>
          <p:cNvSpPr>
            <a:spLocks noGrp="1"/>
          </p:cNvSpPr>
          <p:nvPr>
            <p:ph type="body" idx="4294967295"/>
          </p:nvPr>
        </p:nvSpPr>
        <p:spPr>
          <a:xfrm>
            <a:off x="457200" y="1524000"/>
            <a:ext cx="8229600" cy="4876800"/>
          </a:xfrm>
        </p:spPr>
        <p:txBody>
          <a:bodyPr/>
          <a:lstStyle/>
          <a:p>
            <a:pPr marL="171450" indent="-171450" defTabSz="685800" eaLnBrk="1" fontAlgn="auto" hangingPunct="1">
              <a:lnSpc>
                <a:spcPct val="90000"/>
              </a:lnSpc>
              <a:spcBef>
                <a:spcPts val="750"/>
              </a:spcBef>
              <a:spcAft>
                <a:spcPts val="0"/>
              </a:spcAft>
              <a:buClrTx/>
              <a:buSzTx/>
              <a:buFont typeface="Wingdings" panose="05000000000000000000" pitchFamily="2" charset="2"/>
              <a:buChar char="Ø"/>
              <a:defRPr/>
            </a:pPr>
            <a:r>
              <a:rPr lang="en-GB" sz="2100" kern="1200" dirty="0">
                <a:solidFill>
                  <a:prstClr val="black"/>
                </a:solidFill>
                <a:latin typeface="Calibri" panose="020F0502020204030204"/>
                <a:sym typeface="Arial" charset="0"/>
              </a:rPr>
              <a:t>IM Educational Supervisor and annual ARCP required</a:t>
            </a:r>
          </a:p>
          <a:p>
            <a:pPr marL="171450" indent="-171450" defTabSz="685800" eaLnBrk="1" fontAlgn="auto" hangingPunct="1">
              <a:lnSpc>
                <a:spcPct val="90000"/>
              </a:lnSpc>
              <a:spcBef>
                <a:spcPts val="750"/>
              </a:spcBef>
              <a:spcAft>
                <a:spcPts val="0"/>
              </a:spcAft>
              <a:buClrTx/>
              <a:buSzTx/>
              <a:buFont typeface="Wingdings" panose="05000000000000000000" pitchFamily="2" charset="2"/>
              <a:buChar char="Ø"/>
              <a:defRPr/>
            </a:pPr>
            <a:endParaRPr lang="en-GB" sz="800" kern="1200" dirty="0">
              <a:solidFill>
                <a:prstClr val="black"/>
              </a:solidFill>
              <a:latin typeface="Calibri" panose="020F0502020204030204"/>
              <a:sym typeface="Arial" charset="0"/>
            </a:endParaRPr>
          </a:p>
          <a:p>
            <a:pPr marL="171450" indent="-171450" defTabSz="685800" eaLnBrk="1" fontAlgn="auto" hangingPunct="1">
              <a:lnSpc>
                <a:spcPct val="90000"/>
              </a:lnSpc>
              <a:spcBef>
                <a:spcPts val="750"/>
              </a:spcBef>
              <a:spcAft>
                <a:spcPts val="0"/>
              </a:spcAft>
              <a:buClrTx/>
              <a:buSzTx/>
              <a:buFont typeface="Wingdings" panose="05000000000000000000" pitchFamily="2" charset="2"/>
              <a:buChar char="Ø"/>
              <a:defRPr/>
            </a:pPr>
            <a:r>
              <a:rPr lang="en-US" sz="2100" kern="1200" dirty="0">
                <a:solidFill>
                  <a:prstClr val="black"/>
                </a:solidFill>
                <a:latin typeface="Calibri" panose="020F0502020204030204"/>
                <a:sym typeface="Arial" charset="0"/>
              </a:rPr>
              <a:t>WPAs proportionately representing time spent in IMS2 or GUM</a:t>
            </a:r>
          </a:p>
          <a:p>
            <a:pPr marL="171450" indent="-171450" defTabSz="685800" eaLnBrk="1" fontAlgn="auto" hangingPunct="1">
              <a:lnSpc>
                <a:spcPct val="90000"/>
              </a:lnSpc>
              <a:spcBef>
                <a:spcPts val="750"/>
              </a:spcBef>
              <a:spcAft>
                <a:spcPts val="0"/>
              </a:spcAft>
              <a:buClrTx/>
              <a:buSzTx/>
              <a:buFont typeface="Wingdings" panose="05000000000000000000" pitchFamily="2" charset="2"/>
              <a:buChar char="Ø"/>
              <a:defRPr/>
            </a:pPr>
            <a:endParaRPr lang="en-US" sz="800" kern="1200" dirty="0">
              <a:solidFill>
                <a:prstClr val="black"/>
              </a:solidFill>
              <a:latin typeface="Calibri" panose="020F0502020204030204"/>
              <a:sym typeface="Arial" charset="0"/>
            </a:endParaRPr>
          </a:p>
          <a:p>
            <a:pPr marL="171450" indent="-171450" defTabSz="685800" eaLnBrk="1" fontAlgn="auto" hangingPunct="1">
              <a:lnSpc>
                <a:spcPct val="90000"/>
              </a:lnSpc>
              <a:spcBef>
                <a:spcPts val="750"/>
              </a:spcBef>
              <a:spcAft>
                <a:spcPts val="0"/>
              </a:spcAft>
              <a:buClrTx/>
              <a:buSzTx/>
              <a:buFont typeface="Wingdings" panose="05000000000000000000" pitchFamily="2" charset="2"/>
              <a:buChar char="Ø"/>
              <a:defRPr/>
            </a:pPr>
            <a:r>
              <a:rPr lang="en-US" sz="2100" kern="1200" dirty="0">
                <a:solidFill>
                  <a:prstClr val="black"/>
                </a:solidFill>
                <a:latin typeface="Calibri" panose="020F0502020204030204"/>
                <a:sym typeface="Arial" charset="0"/>
              </a:rPr>
              <a:t>Timing of Dip GUM &amp; Dip HIV will need to be planned for by trainees &amp; trainers</a:t>
            </a:r>
          </a:p>
          <a:p>
            <a:pPr marL="171450" indent="-171450" defTabSz="685800" eaLnBrk="1" fontAlgn="auto" hangingPunct="1">
              <a:lnSpc>
                <a:spcPct val="90000"/>
              </a:lnSpc>
              <a:spcBef>
                <a:spcPts val="750"/>
              </a:spcBef>
              <a:spcAft>
                <a:spcPts val="0"/>
              </a:spcAft>
              <a:buClrTx/>
              <a:buSzTx/>
              <a:buFont typeface="Wingdings" panose="05000000000000000000" pitchFamily="2" charset="2"/>
              <a:buChar char="Ø"/>
              <a:defRPr/>
            </a:pPr>
            <a:endParaRPr lang="en-US" sz="800" kern="1200" dirty="0">
              <a:solidFill>
                <a:prstClr val="black"/>
              </a:solidFill>
              <a:latin typeface="Calibri" panose="020F0502020204030204"/>
              <a:sym typeface="Arial" charset="0"/>
            </a:endParaRPr>
          </a:p>
          <a:p>
            <a:pPr marL="171450" indent="-171450" defTabSz="685800" eaLnBrk="1" fontAlgn="auto" hangingPunct="1">
              <a:lnSpc>
                <a:spcPct val="90000"/>
              </a:lnSpc>
              <a:spcBef>
                <a:spcPts val="750"/>
              </a:spcBef>
              <a:spcAft>
                <a:spcPts val="0"/>
              </a:spcAft>
              <a:buClrTx/>
              <a:buSzTx/>
              <a:buFont typeface="Wingdings" panose="05000000000000000000" pitchFamily="2" charset="2"/>
              <a:buChar char="Ø"/>
              <a:defRPr/>
            </a:pPr>
            <a:r>
              <a:rPr lang="en-US" sz="2100" kern="1200" dirty="0">
                <a:solidFill>
                  <a:prstClr val="black"/>
                </a:solidFill>
                <a:latin typeface="Calibri" panose="020F0502020204030204"/>
                <a:sym typeface="Arial" charset="0"/>
              </a:rPr>
              <a:t>Trainees may need to work between different providers when the GUM service is not in the acute sector</a:t>
            </a:r>
          </a:p>
          <a:p>
            <a:pPr eaLnBrk="1" hangingPunct="1">
              <a:buFont typeface="Arial" charset="0"/>
              <a:buChar char="•"/>
              <a:defRPr/>
            </a:pPr>
            <a:endParaRPr lang="en-US" altLang="en-US" sz="1800" dirty="0">
              <a:latin typeface="Arial" charset="0"/>
              <a:cs typeface="Arial" charset="0"/>
              <a:sym typeface="Arial" charset="0"/>
            </a:endParaRP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hape 78">
            <a:extLst>
              <a:ext uri="{FF2B5EF4-FFF2-40B4-BE49-F238E27FC236}">
                <a16:creationId xmlns:a16="http://schemas.microsoft.com/office/drawing/2014/main" id="{F7FC1B2B-14F9-2152-2DF3-0AB7AD8963C1}"/>
              </a:ext>
            </a:extLst>
          </p:cNvPr>
          <p:cNvSpPr>
            <a:spLocks noGrp="1"/>
          </p:cNvSpPr>
          <p:nvPr>
            <p:ph type="title" idx="4294967295"/>
          </p:nvPr>
        </p:nvSpPr>
        <p:spPr>
          <a:xfrm>
            <a:off x="457200" y="533400"/>
            <a:ext cx="8229600" cy="990600"/>
          </a:xfrm>
        </p:spPr>
        <p:txBody>
          <a:bodyPr/>
          <a:lstStyle/>
          <a:p>
            <a:pPr eaLnBrk="1" hangingPunct="1"/>
            <a:r>
              <a:rPr lang="en-GB" altLang="en-US">
                <a:latin typeface="Arial" panose="020B0604020202020204" pitchFamily="34" charset="0"/>
                <a:cs typeface="Arial" panose="020B0604020202020204" pitchFamily="34" charset="0"/>
              </a:rPr>
              <a:t>New curriculum: GUM &amp; IM</a:t>
            </a:r>
            <a:endParaRPr lang="en-US" altLang="en-US">
              <a:latin typeface="Arial" panose="020B0604020202020204" pitchFamily="34" charset="0"/>
              <a:cs typeface="Arial" panose="020B0604020202020204" pitchFamily="34" charset="0"/>
            </a:endParaRPr>
          </a:p>
        </p:txBody>
      </p:sp>
      <p:sp>
        <p:nvSpPr>
          <p:cNvPr id="45059" name="Shape 79">
            <a:extLst>
              <a:ext uri="{FF2B5EF4-FFF2-40B4-BE49-F238E27FC236}">
                <a16:creationId xmlns:a16="http://schemas.microsoft.com/office/drawing/2014/main" id="{28DFBE2B-9CB8-8615-43AF-4D26F462C9BC}"/>
              </a:ext>
            </a:extLst>
          </p:cNvPr>
          <p:cNvSpPr>
            <a:spLocks noGrp="1"/>
          </p:cNvSpPr>
          <p:nvPr>
            <p:ph type="body" idx="4294967295"/>
          </p:nvPr>
        </p:nvSpPr>
        <p:spPr>
          <a:xfrm>
            <a:off x="457200" y="1379538"/>
            <a:ext cx="8229600" cy="4876800"/>
          </a:xfrm>
        </p:spPr>
        <p:txBody>
          <a:bodyPr/>
          <a:lstStyle/>
          <a:p>
            <a:pPr eaLnBrk="1" hangingPunct="1"/>
            <a:r>
              <a:rPr lang="en-GB" altLang="en-US">
                <a:latin typeface="Arial" panose="020B0604020202020204" pitchFamily="34" charset="0"/>
                <a:cs typeface="Arial" panose="020B0604020202020204" pitchFamily="34" charset="0"/>
              </a:rPr>
              <a:t>Update GUM curriculum in line with the GMC’s Excellence by Design standards (2017) </a:t>
            </a:r>
          </a:p>
          <a:p>
            <a:pPr eaLnBrk="1" hangingPunct="1"/>
            <a:endParaRPr lang="en-GB" altLang="en-US">
              <a:latin typeface="Arial" panose="020B0604020202020204" pitchFamily="34" charset="0"/>
              <a:cs typeface="Arial" panose="020B0604020202020204" pitchFamily="34" charset="0"/>
            </a:endParaRPr>
          </a:p>
          <a:p>
            <a:pPr eaLnBrk="1" hangingPunct="1"/>
            <a:r>
              <a:rPr lang="en-GB" altLang="en-US">
                <a:latin typeface="Arial" panose="020B0604020202020204" pitchFamily="34" charset="0"/>
                <a:cs typeface="Arial" panose="020B0604020202020204" pitchFamily="34" charset="0"/>
              </a:rPr>
              <a:t>Incorporating Generic Professional Capabilities (GPCs). </a:t>
            </a:r>
          </a:p>
          <a:p>
            <a:pPr eaLnBrk="1" hangingPunct="1"/>
            <a:endParaRPr lang="en-GB" altLang="en-US">
              <a:latin typeface="Arial" panose="020B0604020202020204" pitchFamily="34" charset="0"/>
              <a:cs typeface="Arial" panose="020B0604020202020204" pitchFamily="34" charset="0"/>
            </a:endParaRPr>
          </a:p>
          <a:p>
            <a:pPr eaLnBrk="1" hangingPunct="1"/>
            <a:r>
              <a:rPr lang="en-GB" altLang="en-US">
                <a:latin typeface="Arial" panose="020B0604020202020204" pitchFamily="34" charset="0"/>
                <a:cs typeface="Arial" panose="020B0604020202020204" pitchFamily="34" charset="0"/>
              </a:rPr>
              <a:t>Curricula now required to be based around high level learning outcomes (Competencies in Practice-CiP) </a:t>
            </a:r>
          </a:p>
          <a:p>
            <a:pPr eaLnBrk="1" hangingPunct="1"/>
            <a:endParaRPr lang="en-GB" altLang="en-US">
              <a:latin typeface="Arial" panose="020B0604020202020204" pitchFamily="34" charset="0"/>
              <a:cs typeface="Arial" panose="020B0604020202020204" pitchFamily="34" charset="0"/>
            </a:endParaRPr>
          </a:p>
          <a:p>
            <a:pPr eaLnBrk="1" hangingPunct="1"/>
            <a:r>
              <a:rPr lang="en-GB" altLang="en-US">
                <a:latin typeface="Arial" panose="020B0604020202020204" pitchFamily="34" charset="0"/>
                <a:cs typeface="Arial" panose="020B0604020202020204" pitchFamily="34" charset="0"/>
              </a:rPr>
              <a:t>CiP: A task/responsibility entrusted to a learner to execute unsupervised once enough competence has been achieved</a:t>
            </a:r>
          </a:p>
        </p:txBody>
      </p:sp>
      <p:sp>
        <p:nvSpPr>
          <p:cNvPr id="3" name="Rectangle 2">
            <a:extLst>
              <a:ext uri="{FF2B5EF4-FFF2-40B4-BE49-F238E27FC236}">
                <a16:creationId xmlns:a16="http://schemas.microsoft.com/office/drawing/2014/main" id="{07ABD508-1E02-A405-4773-196881DB576E}"/>
              </a:ext>
            </a:extLst>
          </p:cNvPr>
          <p:cNvSpPr/>
          <p:nvPr/>
        </p:nvSpPr>
        <p:spPr>
          <a:xfrm>
            <a:off x="671513" y="6059488"/>
            <a:ext cx="7734300" cy="585787"/>
          </a:xfrm>
          <a:prstGeom prst="rect">
            <a:avLst/>
          </a:prstGeom>
        </p:spPr>
        <p:txBody>
          <a:bodyPr>
            <a:spAutoFit/>
          </a:bodyPr>
          <a:lstStyle/>
          <a:p>
            <a:pPr eaLnBrk="1" fontAlgn="auto">
              <a:spcBef>
                <a:spcPts val="0"/>
              </a:spcBef>
              <a:spcAft>
                <a:spcPts val="0"/>
              </a:spcAft>
              <a:defRPr/>
            </a:pPr>
            <a:endParaRPr lang="en-GB" sz="1600" kern="0" dirty="0">
              <a:solidFill>
                <a:srgbClr val="3366FF"/>
              </a:solidFill>
              <a:latin typeface="Arial"/>
              <a:cs typeface="Arial"/>
              <a:sym typeface="Arial"/>
            </a:endParaRPr>
          </a:p>
          <a:p>
            <a:pPr eaLnBrk="1" fontAlgn="auto">
              <a:spcBef>
                <a:spcPts val="0"/>
              </a:spcBef>
              <a:spcAft>
                <a:spcPts val="0"/>
              </a:spcAft>
              <a:defRPr/>
            </a:pPr>
            <a:endParaRPr lang="en-GB" sz="1600" kern="0" dirty="0">
              <a:solidFill>
                <a:srgbClr val="3366FF"/>
              </a:solidFill>
              <a:latin typeface="Arial"/>
              <a:cs typeface="Arial"/>
              <a:sym typeface="Arial"/>
            </a:endParaRPr>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hape 78">
            <a:extLst>
              <a:ext uri="{FF2B5EF4-FFF2-40B4-BE49-F238E27FC236}">
                <a16:creationId xmlns:a16="http://schemas.microsoft.com/office/drawing/2014/main" id="{26201965-9D37-9F63-1591-72F03B15DF86}"/>
              </a:ext>
            </a:extLst>
          </p:cNvPr>
          <p:cNvSpPr>
            <a:spLocks noGrp="1"/>
          </p:cNvSpPr>
          <p:nvPr>
            <p:ph type="title" idx="4294967295"/>
          </p:nvPr>
        </p:nvSpPr>
        <p:spPr>
          <a:xfrm>
            <a:off x="457200" y="533400"/>
            <a:ext cx="8229600" cy="990600"/>
          </a:xfrm>
        </p:spPr>
        <p:txBody>
          <a:bodyPr/>
          <a:lstStyle/>
          <a:p>
            <a:pPr eaLnBrk="1" hangingPunct="1"/>
            <a:r>
              <a:rPr lang="en-US" altLang="en-US">
                <a:latin typeface="Arial" panose="020B0604020202020204" pitchFamily="34" charset="0"/>
                <a:cs typeface="Arial" panose="020B0604020202020204" pitchFamily="34" charset="0"/>
              </a:rPr>
              <a:t>New curriculum: GUM &amp; IMT</a:t>
            </a:r>
          </a:p>
        </p:txBody>
      </p:sp>
      <p:sp>
        <p:nvSpPr>
          <p:cNvPr id="47107" name="Shape 79">
            <a:extLst>
              <a:ext uri="{FF2B5EF4-FFF2-40B4-BE49-F238E27FC236}">
                <a16:creationId xmlns:a16="http://schemas.microsoft.com/office/drawing/2014/main" id="{91096413-E7D1-E10C-94AD-75CB6F1D2776}"/>
              </a:ext>
            </a:extLst>
          </p:cNvPr>
          <p:cNvSpPr>
            <a:spLocks noGrp="1"/>
          </p:cNvSpPr>
          <p:nvPr>
            <p:ph type="body" idx="4294967295"/>
          </p:nvPr>
        </p:nvSpPr>
        <p:spPr>
          <a:xfrm>
            <a:off x="457200" y="1524000"/>
            <a:ext cx="8229600" cy="4876800"/>
          </a:xfrm>
        </p:spPr>
        <p:txBody>
          <a:bodyPr/>
          <a:lstStyle/>
          <a:p>
            <a:pPr eaLnBrk="1" hangingPunct="1"/>
            <a:r>
              <a:rPr lang="en-GB" altLang="en-US" sz="1800" dirty="0">
                <a:latin typeface="Arial" panose="020B0604020202020204" pitchFamily="34" charset="0"/>
                <a:cs typeface="Arial" panose="020B0604020202020204" pitchFamily="34" charset="0"/>
              </a:rPr>
              <a:t>22 </a:t>
            </a:r>
            <a:r>
              <a:rPr lang="en-GB" altLang="en-US" sz="1800" dirty="0" err="1">
                <a:latin typeface="Arial" panose="020B0604020202020204" pitchFamily="34" charset="0"/>
                <a:cs typeface="Arial" panose="020B0604020202020204" pitchFamily="34" charset="0"/>
              </a:rPr>
              <a:t>CiPs</a:t>
            </a:r>
            <a:r>
              <a:rPr lang="en-GB" altLang="en-US" sz="1800" dirty="0">
                <a:latin typeface="Arial" panose="020B0604020202020204" pitchFamily="34" charset="0"/>
                <a:cs typeface="Arial" panose="020B0604020202020204" pitchFamily="34" charset="0"/>
              </a:rPr>
              <a:t>: </a:t>
            </a:r>
          </a:p>
          <a:p>
            <a:pPr eaLnBrk="1" hangingPunct="1"/>
            <a:r>
              <a:rPr lang="en-GB" altLang="en-US" sz="1800" dirty="0">
                <a:latin typeface="Arial" panose="020B0604020202020204" pitchFamily="34" charset="0"/>
                <a:cs typeface="Arial" panose="020B0604020202020204" pitchFamily="34" charset="0"/>
              </a:rPr>
              <a:t>6 generic</a:t>
            </a:r>
          </a:p>
          <a:p>
            <a:pPr eaLnBrk="1" hangingPunct="1"/>
            <a:r>
              <a:rPr lang="en-GB" altLang="en-US" sz="1800" dirty="0">
                <a:latin typeface="Arial" panose="020B0604020202020204" pitchFamily="34" charset="0"/>
                <a:cs typeface="Arial" panose="020B0604020202020204" pitchFamily="34" charset="0"/>
              </a:rPr>
              <a:t>Work within NHS/management systems, ethical/legal issues, communication/professional behaviour, patient safety/quality improvement, teaching/supervision, research/data management </a:t>
            </a:r>
          </a:p>
          <a:p>
            <a:pPr eaLnBrk="1" hangingPunct="1"/>
            <a:r>
              <a:rPr lang="en-GB" altLang="en-US" sz="1800" dirty="0">
                <a:latin typeface="Arial" panose="020B0604020202020204" pitchFamily="34" charset="0"/>
                <a:cs typeface="Arial" panose="020B0604020202020204" pitchFamily="34" charset="0"/>
              </a:rPr>
              <a:t>8 IM</a:t>
            </a:r>
          </a:p>
          <a:p>
            <a:pPr eaLnBrk="1" hangingPunct="1"/>
            <a:r>
              <a:rPr lang="en-GB" altLang="en-US" sz="1800" dirty="0">
                <a:latin typeface="Arial" panose="020B0604020202020204" pitchFamily="34" charset="0"/>
                <a:cs typeface="Arial" panose="020B0604020202020204" pitchFamily="34" charset="0"/>
              </a:rPr>
              <a:t>Managing OP, acute &amp; specialty take, medical IP, managing medical problems in patients from other specialties, managing an MDT &amp; discharge planning, resus &amp; managing acutely unwell patients, end of life &amp; palliative care skills</a:t>
            </a:r>
          </a:p>
          <a:p>
            <a:pPr eaLnBrk="1" hangingPunct="1"/>
            <a:r>
              <a:rPr lang="en-GB" altLang="en-US" sz="1800" dirty="0">
                <a:latin typeface="Arial" panose="020B0604020202020204" pitchFamily="34" charset="0"/>
                <a:cs typeface="Arial" panose="020B0604020202020204" pitchFamily="34" charset="0"/>
              </a:rPr>
              <a:t>8 Specialty (GUM)</a:t>
            </a:r>
          </a:p>
          <a:p>
            <a:pPr eaLnBrk="1" hangingPunct="1"/>
            <a:r>
              <a:rPr lang="en-GB" altLang="en-US" sz="1800" dirty="0">
                <a:latin typeface="Arial" panose="020B0604020202020204" pitchFamily="34" charset="0"/>
                <a:cs typeface="Arial" panose="020B0604020202020204" pitchFamily="34" charset="0"/>
              </a:rPr>
              <a:t>9 GPCs. Mirror GMCs good medical practice domains. Embedded within generic, IM &amp; specialty </a:t>
            </a:r>
            <a:r>
              <a:rPr lang="en-GB" altLang="en-US" sz="1800" dirty="0" err="1">
                <a:latin typeface="Arial" panose="020B0604020202020204" pitchFamily="34" charset="0"/>
                <a:cs typeface="Arial" panose="020B0604020202020204" pitchFamily="34" charset="0"/>
              </a:rPr>
              <a:t>CiPs</a:t>
            </a:r>
            <a:endParaRPr lang="en-GB" altLang="en-US" sz="1800" dirty="0">
              <a:latin typeface="Arial" panose="020B0604020202020204" pitchFamily="34" charset="0"/>
              <a:cs typeface="Arial" panose="020B0604020202020204" pitchFamily="34" charset="0"/>
            </a:endParaRPr>
          </a:p>
          <a:p>
            <a:pPr lvl="1" eaLnBrk="1" hangingPunct="1"/>
            <a:r>
              <a:rPr lang="en-GB" altLang="en-US" sz="1800" dirty="0">
                <a:latin typeface="Arial" panose="020B0604020202020204" pitchFamily="34" charset="0"/>
                <a:cs typeface="Arial" panose="020B0604020202020204" pitchFamily="34" charset="0"/>
              </a:rPr>
              <a:t>Professional: values/behaviour, skills, knowledge</a:t>
            </a:r>
          </a:p>
          <a:p>
            <a:pPr lvl="1" eaLnBrk="1" hangingPunct="1"/>
            <a:r>
              <a:rPr lang="en-GB" altLang="en-US" sz="1800" dirty="0">
                <a:latin typeface="Arial" panose="020B0604020202020204" pitchFamily="34" charset="0"/>
                <a:cs typeface="Arial" panose="020B0604020202020204" pitchFamily="34" charset="0"/>
              </a:rPr>
              <a:t>Capabilities in: health promotion &amp; illness prevention, leadership &amp; team working, patient safety &amp; quality improvement, safeguarding, education &amp; training, research &amp; scholarship</a:t>
            </a:r>
          </a:p>
          <a:p>
            <a:pPr eaLnBrk="1" hangingPunct="1"/>
            <a:endParaRPr lang="en-US" altLang="en-US" sz="1800" dirty="0">
              <a:latin typeface="Arial" panose="020B0604020202020204" pitchFamily="34" charset="0"/>
              <a:cs typeface="Arial" panose="020B0604020202020204" pitchFamily="34" charset="0"/>
            </a:endParaRP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hape 78">
            <a:extLst>
              <a:ext uri="{FF2B5EF4-FFF2-40B4-BE49-F238E27FC236}">
                <a16:creationId xmlns:a16="http://schemas.microsoft.com/office/drawing/2014/main" id="{69543F24-4662-B2E6-2713-7CD91973646A}"/>
              </a:ext>
            </a:extLst>
          </p:cNvPr>
          <p:cNvSpPr>
            <a:spLocks noGrp="1"/>
          </p:cNvSpPr>
          <p:nvPr>
            <p:ph type="title" idx="4294967295"/>
          </p:nvPr>
        </p:nvSpPr>
        <p:spPr>
          <a:xfrm>
            <a:off x="457200" y="533400"/>
            <a:ext cx="8229600" cy="990600"/>
          </a:xfrm>
        </p:spPr>
        <p:txBody>
          <a:bodyPr/>
          <a:lstStyle/>
          <a:p>
            <a:pPr eaLnBrk="1" hangingPunct="1"/>
            <a:r>
              <a:rPr lang="en-GB" altLang="en-US" dirty="0">
                <a:latin typeface="Arial" panose="020B0604020202020204" pitchFamily="34" charset="0"/>
                <a:cs typeface="Arial" panose="020B0604020202020204" pitchFamily="34" charset="0"/>
              </a:rPr>
              <a:t>GUM </a:t>
            </a:r>
            <a:r>
              <a:rPr lang="en-GB" altLang="en-US" dirty="0" err="1">
                <a:latin typeface="Arial" panose="020B0604020202020204" pitchFamily="34" charset="0"/>
                <a:cs typeface="Arial" panose="020B0604020202020204" pitchFamily="34" charset="0"/>
              </a:rPr>
              <a:t>CiPs</a:t>
            </a:r>
            <a:endParaRPr lang="en-US" altLang="en-US" dirty="0">
              <a:latin typeface="Arial" panose="020B0604020202020204" pitchFamily="34" charset="0"/>
              <a:cs typeface="Arial" panose="020B0604020202020204" pitchFamily="34" charset="0"/>
            </a:endParaRPr>
          </a:p>
        </p:txBody>
      </p:sp>
      <p:sp>
        <p:nvSpPr>
          <p:cNvPr id="48131" name="Shape 79">
            <a:extLst>
              <a:ext uri="{FF2B5EF4-FFF2-40B4-BE49-F238E27FC236}">
                <a16:creationId xmlns:a16="http://schemas.microsoft.com/office/drawing/2014/main" id="{18BC8B97-81EF-B9AF-914C-83B5996AACA7}"/>
              </a:ext>
            </a:extLst>
          </p:cNvPr>
          <p:cNvSpPr>
            <a:spLocks noGrp="1"/>
          </p:cNvSpPr>
          <p:nvPr>
            <p:ph type="body" idx="4294967295"/>
          </p:nvPr>
        </p:nvSpPr>
        <p:spPr>
          <a:xfrm>
            <a:off x="457200" y="1439863"/>
            <a:ext cx="8348663" cy="5218112"/>
          </a:xfrm>
        </p:spPr>
        <p:txBody>
          <a:bodyPr/>
          <a:lstStyle/>
          <a:p>
            <a:pPr eaLnBrk="1" hangingPunct="1"/>
            <a:r>
              <a:rPr lang="en-GB" altLang="en-US" dirty="0">
                <a:latin typeface="Arial" panose="020B0604020202020204" pitchFamily="34" charset="0"/>
                <a:cs typeface="Arial" panose="020B0604020202020204" pitchFamily="34" charset="0"/>
              </a:rPr>
              <a:t>8 specialist GUM </a:t>
            </a:r>
            <a:r>
              <a:rPr lang="en-GB" altLang="en-US" dirty="0" err="1">
                <a:latin typeface="Arial" panose="020B0604020202020204" pitchFamily="34" charset="0"/>
                <a:cs typeface="Arial" panose="020B0604020202020204" pitchFamily="34" charset="0"/>
              </a:rPr>
              <a:t>CiPs</a:t>
            </a:r>
            <a:r>
              <a:rPr lang="en-GB" altLang="en-US" dirty="0">
                <a:latin typeface="Arial" panose="020B0604020202020204" pitchFamily="34" charset="0"/>
                <a:cs typeface="Arial" panose="020B0604020202020204" pitchFamily="34" charset="0"/>
              </a:rPr>
              <a:t>:</a:t>
            </a:r>
          </a:p>
          <a:p>
            <a:pPr eaLnBrk="1" hangingPunct="1"/>
            <a:endParaRPr lang="en-GB" altLang="en-US" dirty="0">
              <a:latin typeface="Arial" panose="020B0604020202020204" pitchFamily="34" charset="0"/>
              <a:cs typeface="Arial" panose="020B0604020202020204" pitchFamily="34" charset="0"/>
            </a:endParaRPr>
          </a:p>
          <a:p>
            <a:pPr eaLnBrk="1" hangingPunct="1"/>
            <a:r>
              <a:rPr lang="en-GB" altLang="en-US" dirty="0">
                <a:latin typeface="Arial" panose="020B0604020202020204" pitchFamily="34" charset="0"/>
                <a:cs typeface="Arial" panose="020B0604020202020204" pitchFamily="34" charset="0"/>
              </a:rPr>
              <a:t>Delivering a sexual health out-patient clinic</a:t>
            </a:r>
          </a:p>
          <a:p>
            <a:pPr eaLnBrk="1" hangingPunct="1"/>
            <a:r>
              <a:rPr lang="en-GB" altLang="en-US" dirty="0">
                <a:latin typeface="Arial" panose="020B0604020202020204" pitchFamily="34" charset="0"/>
                <a:cs typeface="Arial" panose="020B0604020202020204" pitchFamily="34" charset="0"/>
              </a:rPr>
              <a:t>Managing complex sexual health presentations</a:t>
            </a:r>
          </a:p>
          <a:p>
            <a:pPr eaLnBrk="1" hangingPunct="1"/>
            <a:r>
              <a:rPr lang="en-GB" altLang="en-US" dirty="0">
                <a:latin typeface="Arial" panose="020B0604020202020204" pitchFamily="34" charset="0"/>
                <a:cs typeface="Arial" panose="020B0604020202020204" pitchFamily="34" charset="0"/>
              </a:rPr>
              <a:t>HIV out-patient care</a:t>
            </a:r>
          </a:p>
          <a:p>
            <a:pPr eaLnBrk="1" hangingPunct="1"/>
            <a:r>
              <a:rPr lang="en-GB" altLang="en-US" dirty="0">
                <a:latin typeface="Arial" panose="020B0604020202020204" pitchFamily="34" charset="0"/>
                <a:cs typeface="Arial" panose="020B0604020202020204" pitchFamily="34" charset="0"/>
              </a:rPr>
              <a:t>Specialist HIV in-patient care</a:t>
            </a:r>
          </a:p>
          <a:p>
            <a:pPr eaLnBrk="1" hangingPunct="1"/>
            <a:r>
              <a:rPr lang="en-GB" altLang="en-US" dirty="0">
                <a:latin typeface="Arial" panose="020B0604020202020204" pitchFamily="34" charset="0"/>
                <a:cs typeface="Arial" panose="020B0604020202020204" pitchFamily="34" charset="0"/>
              </a:rPr>
              <a:t>Prevention of HIV, BBV and STIs</a:t>
            </a:r>
          </a:p>
          <a:p>
            <a:pPr eaLnBrk="1" hangingPunct="1"/>
            <a:r>
              <a:rPr lang="en-GB" altLang="en-US" dirty="0">
                <a:latin typeface="Arial" panose="020B0604020202020204" pitchFamily="34" charset="0"/>
                <a:cs typeface="Arial" panose="020B0604020202020204" pitchFamily="34" charset="0"/>
              </a:rPr>
              <a:t>Early detection of HIV &amp; STIs in all settings</a:t>
            </a:r>
          </a:p>
          <a:p>
            <a:pPr eaLnBrk="1" hangingPunct="1"/>
            <a:r>
              <a:rPr lang="en-GB" altLang="en-US" dirty="0">
                <a:latin typeface="Arial" panose="020B0604020202020204" pitchFamily="34" charset="0"/>
                <a:cs typeface="Arial" panose="020B0604020202020204" pitchFamily="34" charset="0"/>
              </a:rPr>
              <a:t>Safeguarding public health &amp; targeting populations</a:t>
            </a:r>
          </a:p>
          <a:p>
            <a:pPr eaLnBrk="1" hangingPunct="1"/>
            <a:r>
              <a:rPr lang="en-GB" altLang="en-US" dirty="0">
                <a:latin typeface="Arial" panose="020B0604020202020204" pitchFamily="34" charset="0"/>
                <a:cs typeface="Arial" panose="020B0604020202020204" pitchFamily="34" charset="0"/>
              </a:rPr>
              <a:t>Service management and commissioning</a:t>
            </a: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751A20-98CB-72B0-DE30-EC2C62F42E6A}"/>
            </a:ext>
          </a:extLst>
        </p:cNvPr>
        <p:cNvGrpSpPr/>
        <p:nvPr/>
      </p:nvGrpSpPr>
      <p:grpSpPr>
        <a:xfrm>
          <a:off x="0" y="0"/>
          <a:ext cx="0" cy="0"/>
          <a:chOff x="0" y="0"/>
          <a:chExt cx="0" cy="0"/>
        </a:xfrm>
      </p:grpSpPr>
      <p:sp>
        <p:nvSpPr>
          <p:cNvPr id="48130" name="Shape 78">
            <a:extLst>
              <a:ext uri="{FF2B5EF4-FFF2-40B4-BE49-F238E27FC236}">
                <a16:creationId xmlns:a16="http://schemas.microsoft.com/office/drawing/2014/main" id="{D61D50BE-3C51-CF5C-65C2-E3CC2606CFEC}"/>
              </a:ext>
            </a:extLst>
          </p:cNvPr>
          <p:cNvSpPr>
            <a:spLocks noGrp="1"/>
          </p:cNvSpPr>
          <p:nvPr>
            <p:ph type="title" idx="4294967295"/>
          </p:nvPr>
        </p:nvSpPr>
        <p:spPr>
          <a:xfrm>
            <a:off x="457200" y="533400"/>
            <a:ext cx="8229600" cy="990600"/>
          </a:xfrm>
        </p:spPr>
        <p:txBody>
          <a:bodyPr/>
          <a:lstStyle/>
          <a:p>
            <a:pPr eaLnBrk="1" hangingPunct="1"/>
            <a:r>
              <a:rPr lang="en-GB" altLang="en-US" dirty="0">
                <a:latin typeface="Arial" panose="020B0604020202020204" pitchFamily="34" charset="0"/>
                <a:cs typeface="Arial" panose="020B0604020202020204" pitchFamily="34" charset="0"/>
              </a:rPr>
              <a:t>GUM vs CSRH</a:t>
            </a:r>
            <a:endParaRPr lang="en-US" altLang="en-US" dirty="0">
              <a:latin typeface="Arial" panose="020B0604020202020204" pitchFamily="34" charset="0"/>
              <a:cs typeface="Arial" panose="020B0604020202020204" pitchFamily="34" charset="0"/>
            </a:endParaRPr>
          </a:p>
        </p:txBody>
      </p:sp>
      <p:sp>
        <p:nvSpPr>
          <p:cNvPr id="48131" name="Shape 79">
            <a:extLst>
              <a:ext uri="{FF2B5EF4-FFF2-40B4-BE49-F238E27FC236}">
                <a16:creationId xmlns:a16="http://schemas.microsoft.com/office/drawing/2014/main" id="{2E95BFF0-6766-090C-EABD-9BA3F16DA2E0}"/>
              </a:ext>
            </a:extLst>
          </p:cNvPr>
          <p:cNvSpPr>
            <a:spLocks noGrp="1"/>
          </p:cNvSpPr>
          <p:nvPr>
            <p:ph type="body" idx="4294967295"/>
          </p:nvPr>
        </p:nvSpPr>
        <p:spPr>
          <a:xfrm>
            <a:off x="457200" y="1439863"/>
            <a:ext cx="8348663" cy="5218112"/>
          </a:xfrm>
        </p:spPr>
        <p:txBody>
          <a:bodyPr/>
          <a:lstStyle/>
          <a:p>
            <a:pPr eaLnBrk="1" hangingPunct="1"/>
            <a:endParaRPr lang="en-GB" altLang="en-US" dirty="0">
              <a:latin typeface="Arial" panose="020B0604020202020204" pitchFamily="34" charset="0"/>
              <a:cs typeface="Arial" panose="020B0604020202020204" pitchFamily="34" charset="0"/>
            </a:endParaRPr>
          </a:p>
        </p:txBody>
      </p:sp>
      <p:graphicFrame>
        <p:nvGraphicFramePr>
          <p:cNvPr id="2" name="Table 1">
            <a:extLst>
              <a:ext uri="{FF2B5EF4-FFF2-40B4-BE49-F238E27FC236}">
                <a16:creationId xmlns:a16="http://schemas.microsoft.com/office/drawing/2014/main" id="{87B57EDA-67BB-4479-9B08-6D0BD3AE6852}"/>
              </a:ext>
            </a:extLst>
          </p:cNvPr>
          <p:cNvGraphicFramePr>
            <a:graphicFrameLocks noGrp="1"/>
          </p:cNvGraphicFramePr>
          <p:nvPr>
            <p:extLst>
              <p:ext uri="{D42A27DB-BD31-4B8C-83A1-F6EECF244321}">
                <p14:modId xmlns:p14="http://schemas.microsoft.com/office/powerpoint/2010/main" val="3607106211"/>
              </p:ext>
            </p:extLst>
          </p:nvPr>
        </p:nvGraphicFramePr>
        <p:xfrm>
          <a:off x="395536" y="1439863"/>
          <a:ext cx="8410327" cy="5275366"/>
        </p:xfrm>
        <a:graphic>
          <a:graphicData uri="http://schemas.openxmlformats.org/drawingml/2006/table">
            <a:tbl>
              <a:tblPr firstRow="1" firstCol="1" bandRow="1">
                <a:tableStyleId>{5C22544A-7EE6-4342-B048-85BDC9FD1C3A}</a:tableStyleId>
              </a:tblPr>
              <a:tblGrid>
                <a:gridCol w="4325311">
                  <a:extLst>
                    <a:ext uri="{9D8B030D-6E8A-4147-A177-3AD203B41FA5}">
                      <a16:colId xmlns:a16="http://schemas.microsoft.com/office/drawing/2014/main" val="3021471036"/>
                    </a:ext>
                  </a:extLst>
                </a:gridCol>
                <a:gridCol w="4085016">
                  <a:extLst>
                    <a:ext uri="{9D8B030D-6E8A-4147-A177-3AD203B41FA5}">
                      <a16:colId xmlns:a16="http://schemas.microsoft.com/office/drawing/2014/main" val="4290080567"/>
                    </a:ext>
                  </a:extLst>
                </a:gridCol>
              </a:tblGrid>
              <a:tr h="981025">
                <a:tc>
                  <a:txBody>
                    <a:bodyPr/>
                    <a:lstStyle/>
                    <a:p>
                      <a:pPr algn="just">
                        <a:lnSpc>
                          <a:spcPct val="107000"/>
                        </a:lnSpc>
                        <a:spcAft>
                          <a:spcPts val="800"/>
                        </a:spcAft>
                      </a:pPr>
                      <a:r>
                        <a:rPr lang="en-GB" sz="1800" kern="100" dirty="0">
                          <a:effectLst/>
                          <a:latin typeface="Arial" panose="020B0604020202020204" pitchFamily="34" charset="0"/>
                          <a:cs typeface="Arial" panose="020B0604020202020204" pitchFamily="34" charset="0"/>
                        </a:rPr>
                        <a:t>GUM</a:t>
                      </a:r>
                    </a:p>
                    <a:p>
                      <a:pPr marL="0" marR="0" lvl="0" indent="0" algn="just" defTabSz="914400" rtl="0" eaLnBrk="1" fontAlgn="auto" latinLnBrk="0" hangingPunct="1">
                        <a:lnSpc>
                          <a:spcPct val="107000"/>
                        </a:lnSpc>
                        <a:spcBef>
                          <a:spcPts val="0"/>
                        </a:spcBef>
                        <a:spcAft>
                          <a:spcPts val="800"/>
                        </a:spcAft>
                        <a:buClrTx/>
                        <a:buSzTx/>
                        <a:buFontTx/>
                        <a:buNone/>
                        <a:tabLst/>
                        <a:defRPr/>
                      </a:pPr>
                      <a:r>
                        <a:rPr lang="en-US" altLang="en-US" sz="1800" dirty="0">
                          <a:solidFill>
                            <a:srgbClr val="222222"/>
                          </a:solidFill>
                          <a:latin typeface="Arial" panose="020B0604020202020204" pitchFamily="34" charset="0"/>
                          <a:ea typeface="Times New Roman" panose="02020603050405020304" pitchFamily="18" charset="0"/>
                          <a:cs typeface="Arial" panose="020B0604020202020204" pitchFamily="34" charset="0"/>
                        </a:rPr>
                        <a:t>P</a:t>
                      </a:r>
                      <a:r>
                        <a:rPr kumimoji="0" lang="en-US" altLang="en-US" sz="1800" b="0" i="0" u="none" strike="noStrike" cap="none" normalizeH="0" baseline="0" dirty="0">
                          <a:ln>
                            <a:noFill/>
                          </a:ln>
                          <a:solidFill>
                            <a:srgbClr val="222222"/>
                          </a:solidFill>
                          <a:effectLst/>
                          <a:latin typeface="Arial" panose="020B0604020202020204" pitchFamily="34" charset="0"/>
                          <a:ea typeface="Times New Roman" panose="02020603050405020304" pitchFamily="18" charset="0"/>
                          <a:cs typeface="Arial" panose="020B0604020202020204" pitchFamily="34" charset="0"/>
                        </a:rPr>
                        <a:t>hysician-led specialty, focused on sexual health, STIs &amp; HIV </a:t>
                      </a:r>
                      <a:endParaRPr lang="en-US" altLang="en-US" sz="1800" dirty="0">
                        <a:solidFill>
                          <a:srgbClr val="222222"/>
                        </a:solidFill>
                        <a:latin typeface="Arial" panose="020B0604020202020204" pitchFamily="34" charset="0"/>
                        <a:ea typeface="Times New Roman" panose="02020603050405020304" pitchFamily="18" charset="0"/>
                        <a:cs typeface="Arial" panose="020B0604020202020204" pitchFamily="34" charset="0"/>
                      </a:endParaRPr>
                    </a:p>
                    <a:p>
                      <a:pPr algn="just">
                        <a:lnSpc>
                          <a:spcPct val="107000"/>
                        </a:lnSpc>
                        <a:spcAft>
                          <a:spcPts val="800"/>
                        </a:spcAft>
                      </a:pPr>
                      <a:endParaRPr lang="en-GB" sz="18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tc>
                <a:tc>
                  <a:txBody>
                    <a:bodyPr/>
                    <a:lstStyle/>
                    <a:p>
                      <a:pPr algn="just">
                        <a:lnSpc>
                          <a:spcPct val="107000"/>
                        </a:lnSpc>
                        <a:spcAft>
                          <a:spcPts val="800"/>
                        </a:spcAft>
                      </a:pPr>
                      <a:r>
                        <a:rPr lang="en-GB" sz="1800" kern="100" dirty="0">
                          <a:effectLst/>
                          <a:latin typeface="Arial" panose="020B0604020202020204" pitchFamily="34" charset="0"/>
                          <a:cs typeface="Arial" panose="020B0604020202020204" pitchFamily="34" charset="0"/>
                        </a:rPr>
                        <a:t>CSRH</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en-US" altLang="en-US" sz="1800" b="0" i="0" u="none" strike="noStrike" cap="none" normalizeH="0" baseline="0" dirty="0">
                          <a:ln>
                            <a:noFill/>
                          </a:ln>
                          <a:solidFill>
                            <a:srgbClr val="222222"/>
                          </a:solidFill>
                          <a:effectLst/>
                          <a:latin typeface="Arial" panose="020B0604020202020204" pitchFamily="34" charset="0"/>
                          <a:ea typeface="Times New Roman" panose="02020603050405020304" pitchFamily="18" charset="0"/>
                          <a:cs typeface="Arial" panose="020B0604020202020204" pitchFamily="34" charset="0"/>
                        </a:rPr>
                        <a:t>Rooted in </a:t>
                      </a:r>
                      <a:r>
                        <a:rPr kumimoji="0" lang="en-US" altLang="en-US" sz="1800" b="0" i="0" u="none" strike="noStrike" cap="none" normalizeH="0" baseline="0" dirty="0" err="1">
                          <a:ln>
                            <a:noFill/>
                          </a:ln>
                          <a:solidFill>
                            <a:srgbClr val="222222"/>
                          </a:solidFill>
                          <a:effectLst/>
                          <a:latin typeface="Arial" panose="020B0604020202020204" pitchFamily="34" charset="0"/>
                          <a:ea typeface="Times New Roman" panose="02020603050405020304" pitchFamily="18" charset="0"/>
                          <a:cs typeface="Arial" panose="020B0604020202020204" pitchFamily="34" charset="0"/>
                        </a:rPr>
                        <a:t>gynaecology</a:t>
                      </a:r>
                      <a:r>
                        <a:rPr kumimoji="0" lang="en-US" altLang="en-US" sz="1800" b="0" i="0" u="none" strike="noStrike" cap="none" normalizeH="0" baseline="0" dirty="0">
                          <a:ln>
                            <a:noFill/>
                          </a:ln>
                          <a:solidFill>
                            <a:srgbClr val="222222"/>
                          </a:solidFill>
                          <a:effectLst/>
                          <a:latin typeface="Arial" panose="020B0604020202020204" pitchFamily="34" charset="0"/>
                          <a:ea typeface="Times New Roman" panose="02020603050405020304" pitchFamily="18" charset="0"/>
                          <a:cs typeface="Arial" panose="020B0604020202020204" pitchFamily="34" charset="0"/>
                        </a:rPr>
                        <a:t>, focused on reproductive health and contraception</a:t>
                      </a:r>
                      <a:endPar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8580" marR="68580" marT="0" marB="0"/>
                </a:tc>
                <a:extLst>
                  <a:ext uri="{0D108BD9-81ED-4DB2-BD59-A6C34878D82A}">
                    <a16:rowId xmlns:a16="http://schemas.microsoft.com/office/drawing/2014/main" val="1263539268"/>
                  </a:ext>
                </a:extLst>
              </a:tr>
              <a:tr h="783890">
                <a:tc>
                  <a:txBody>
                    <a:bodyPr/>
                    <a:lstStyle/>
                    <a:p>
                      <a:pPr marL="342900" lvl="0" indent="-342900" algn="just">
                        <a:lnSpc>
                          <a:spcPct val="107000"/>
                        </a:lnSpc>
                        <a:buFont typeface="Symbol" pitchFamily="2" charset="2"/>
                        <a:buChar char=""/>
                      </a:pPr>
                      <a:r>
                        <a:rPr lang="en-GB" sz="1800" kern="100" dirty="0">
                          <a:effectLst/>
                          <a:latin typeface="Arial" panose="020B0604020202020204" pitchFamily="34" charset="0"/>
                          <a:cs typeface="Arial" panose="020B0604020202020204" pitchFamily="34" charset="0"/>
                        </a:rPr>
                        <a:t>Complex STI care</a:t>
                      </a:r>
                      <a:endParaRPr lang="en-GB" sz="18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tc>
                <a:tc>
                  <a:txBody>
                    <a:bodyPr/>
                    <a:lstStyle/>
                    <a:p>
                      <a:pPr marL="342900" lvl="0" indent="-342900" algn="just">
                        <a:lnSpc>
                          <a:spcPct val="107000"/>
                        </a:lnSpc>
                        <a:spcAft>
                          <a:spcPts val="800"/>
                        </a:spcAft>
                        <a:buFont typeface="Symbol" pitchFamily="2" charset="2"/>
                        <a:buChar char=""/>
                      </a:pPr>
                      <a:r>
                        <a:rPr lang="en-GB" sz="1800" kern="100" dirty="0">
                          <a:effectLst/>
                          <a:latin typeface="Arial" panose="020B0604020202020204" pitchFamily="34" charset="0"/>
                          <a:cs typeface="Arial" panose="020B0604020202020204" pitchFamily="34" charset="0"/>
                        </a:rPr>
                        <a:t>Basic STI care</a:t>
                      </a:r>
                      <a:endParaRPr lang="en-GB" sz="18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tc>
                <a:extLst>
                  <a:ext uri="{0D108BD9-81ED-4DB2-BD59-A6C34878D82A}">
                    <a16:rowId xmlns:a16="http://schemas.microsoft.com/office/drawing/2014/main" val="627326424"/>
                  </a:ext>
                </a:extLst>
              </a:tr>
              <a:tr h="783890">
                <a:tc>
                  <a:txBody>
                    <a:bodyPr/>
                    <a:lstStyle/>
                    <a:p>
                      <a:pPr marL="342900" lvl="0" indent="-342900" algn="just">
                        <a:lnSpc>
                          <a:spcPct val="107000"/>
                        </a:lnSpc>
                        <a:buFont typeface="Symbol" pitchFamily="2" charset="2"/>
                        <a:buChar char=""/>
                      </a:pPr>
                      <a:r>
                        <a:rPr lang="en-GB" sz="1800" kern="100" dirty="0">
                          <a:effectLst/>
                          <a:latin typeface="Arial" panose="020B0604020202020204" pitchFamily="34" charset="0"/>
                          <a:cs typeface="Arial" panose="020B0604020202020204" pitchFamily="34" charset="0"/>
                        </a:rPr>
                        <a:t>Basic contraception care</a:t>
                      </a:r>
                      <a:endParaRPr lang="en-GB" sz="18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tc>
                <a:tc>
                  <a:txBody>
                    <a:bodyPr/>
                    <a:lstStyle/>
                    <a:p>
                      <a:pPr marL="342900" lvl="0" indent="-342900" algn="just">
                        <a:lnSpc>
                          <a:spcPct val="107000"/>
                        </a:lnSpc>
                        <a:spcAft>
                          <a:spcPts val="800"/>
                        </a:spcAft>
                        <a:buFont typeface="Symbol" pitchFamily="2" charset="2"/>
                        <a:buChar char=""/>
                      </a:pPr>
                      <a:r>
                        <a:rPr lang="en-GB" sz="1800" kern="100" dirty="0">
                          <a:effectLst/>
                          <a:latin typeface="Arial" panose="020B0604020202020204" pitchFamily="34" charset="0"/>
                          <a:cs typeface="Arial" panose="020B0604020202020204" pitchFamily="34" charset="0"/>
                        </a:rPr>
                        <a:t>Complex contraception care</a:t>
                      </a:r>
                      <a:endParaRPr lang="en-GB" sz="18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tc>
                <a:extLst>
                  <a:ext uri="{0D108BD9-81ED-4DB2-BD59-A6C34878D82A}">
                    <a16:rowId xmlns:a16="http://schemas.microsoft.com/office/drawing/2014/main" val="1977079445"/>
                  </a:ext>
                </a:extLst>
              </a:tr>
              <a:tr h="783890">
                <a:tc>
                  <a:txBody>
                    <a:bodyPr/>
                    <a:lstStyle/>
                    <a:p>
                      <a:pPr marL="342900" lvl="0" indent="-342900" algn="just">
                        <a:lnSpc>
                          <a:spcPct val="107000"/>
                        </a:lnSpc>
                        <a:buFont typeface="Symbol" pitchFamily="2" charset="2"/>
                        <a:buChar char=""/>
                      </a:pPr>
                      <a:r>
                        <a:rPr lang="en-GB" sz="1800" kern="100" dirty="0">
                          <a:effectLst/>
                          <a:latin typeface="Arial" panose="020B0604020202020204" pitchFamily="34" charset="0"/>
                          <a:cs typeface="Arial" panose="020B0604020202020204" pitchFamily="34" charset="0"/>
                        </a:rPr>
                        <a:t>Specialist HIV prevention</a:t>
                      </a:r>
                      <a:endParaRPr lang="en-GB" sz="18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tc>
                <a:tc>
                  <a:txBody>
                    <a:bodyPr/>
                    <a:lstStyle/>
                    <a:p>
                      <a:pPr marL="342900" lvl="0" indent="-342900" algn="just">
                        <a:lnSpc>
                          <a:spcPct val="107000"/>
                        </a:lnSpc>
                        <a:spcAft>
                          <a:spcPts val="800"/>
                        </a:spcAft>
                        <a:buFont typeface="Symbol" pitchFamily="2" charset="2"/>
                        <a:buChar char=""/>
                      </a:pPr>
                      <a:r>
                        <a:rPr lang="en-GB" sz="1800" kern="100" dirty="0">
                          <a:effectLst/>
                          <a:latin typeface="Arial" panose="020B0604020202020204" pitchFamily="34" charset="0"/>
                          <a:cs typeface="Arial" panose="020B0604020202020204" pitchFamily="34" charset="0"/>
                        </a:rPr>
                        <a:t>Abortion Services</a:t>
                      </a:r>
                      <a:endParaRPr lang="en-GB" sz="18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tc>
                <a:extLst>
                  <a:ext uri="{0D108BD9-81ED-4DB2-BD59-A6C34878D82A}">
                    <a16:rowId xmlns:a16="http://schemas.microsoft.com/office/drawing/2014/main" val="941178998"/>
                  </a:ext>
                </a:extLst>
              </a:tr>
              <a:tr h="783890">
                <a:tc>
                  <a:txBody>
                    <a:bodyPr/>
                    <a:lstStyle/>
                    <a:p>
                      <a:pPr marL="342900" lvl="0" indent="-342900" algn="just">
                        <a:lnSpc>
                          <a:spcPct val="107000"/>
                        </a:lnSpc>
                        <a:buFont typeface="Symbol" pitchFamily="2" charset="2"/>
                        <a:buChar char=""/>
                      </a:pPr>
                      <a:r>
                        <a:rPr lang="en-GB" sz="1800" kern="100" dirty="0">
                          <a:effectLst/>
                          <a:latin typeface="Arial" panose="020B0604020202020204" pitchFamily="34" charset="0"/>
                          <a:cs typeface="Arial" panose="020B0604020202020204" pitchFamily="34" charset="0"/>
                        </a:rPr>
                        <a:t>Specialist HIV care</a:t>
                      </a:r>
                      <a:endParaRPr lang="en-GB" sz="18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tc>
                <a:tc>
                  <a:txBody>
                    <a:bodyPr/>
                    <a:lstStyle/>
                    <a:p>
                      <a:pPr marL="342900" lvl="0" indent="-342900" algn="just">
                        <a:lnSpc>
                          <a:spcPct val="107000"/>
                        </a:lnSpc>
                        <a:spcAft>
                          <a:spcPts val="800"/>
                        </a:spcAft>
                        <a:buFont typeface="Symbol" pitchFamily="2" charset="2"/>
                        <a:buChar char=""/>
                      </a:pPr>
                      <a:r>
                        <a:rPr lang="en-GB" sz="1800" kern="100" dirty="0">
                          <a:effectLst/>
                          <a:latin typeface="Arial" panose="020B0604020202020204" pitchFamily="34" charset="0"/>
                          <a:cs typeface="Arial" panose="020B0604020202020204" pitchFamily="34" charset="0"/>
                        </a:rPr>
                        <a:t>Menopause/PMS care</a:t>
                      </a:r>
                      <a:endParaRPr lang="en-GB" sz="18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tc>
                <a:extLst>
                  <a:ext uri="{0D108BD9-81ED-4DB2-BD59-A6C34878D82A}">
                    <a16:rowId xmlns:a16="http://schemas.microsoft.com/office/drawing/2014/main" val="3041651062"/>
                  </a:ext>
                </a:extLst>
              </a:tr>
              <a:tr h="783890">
                <a:tc>
                  <a:txBody>
                    <a:bodyPr/>
                    <a:lstStyle/>
                    <a:p>
                      <a:pPr marL="342900" lvl="0" indent="-342900" algn="just">
                        <a:lnSpc>
                          <a:spcPct val="107000"/>
                        </a:lnSpc>
                        <a:buFont typeface="Symbol" pitchFamily="2" charset="2"/>
                        <a:buChar char=""/>
                      </a:pPr>
                      <a:r>
                        <a:rPr lang="en-GB" sz="1800" kern="100" dirty="0">
                          <a:effectLst/>
                          <a:latin typeface="Arial" panose="020B0604020202020204" pitchFamily="34" charset="0"/>
                          <a:cs typeface="Arial" panose="020B0604020202020204" pitchFamily="34" charset="0"/>
                        </a:rPr>
                        <a:t>Internal Medicine</a:t>
                      </a:r>
                      <a:endParaRPr lang="en-GB" sz="18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tc>
                <a:tc>
                  <a:txBody>
                    <a:bodyPr/>
                    <a:lstStyle/>
                    <a:p>
                      <a:pPr marL="342900" lvl="0" indent="-342900" algn="just">
                        <a:lnSpc>
                          <a:spcPct val="107000"/>
                        </a:lnSpc>
                        <a:spcAft>
                          <a:spcPts val="800"/>
                        </a:spcAft>
                        <a:buFont typeface="Symbol" pitchFamily="2" charset="2"/>
                        <a:buChar char=""/>
                      </a:pPr>
                      <a:r>
                        <a:rPr lang="en-GB" sz="1800" kern="100" dirty="0">
                          <a:effectLst/>
                          <a:latin typeface="Arial" panose="020B0604020202020204" pitchFamily="34" charset="0"/>
                          <a:cs typeface="Arial" panose="020B0604020202020204" pitchFamily="34" charset="0"/>
                        </a:rPr>
                        <a:t>Medical gynaecology</a:t>
                      </a:r>
                      <a:endParaRPr lang="en-GB" sz="18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tc>
                <a:extLst>
                  <a:ext uri="{0D108BD9-81ED-4DB2-BD59-A6C34878D82A}">
                    <a16:rowId xmlns:a16="http://schemas.microsoft.com/office/drawing/2014/main" val="722449493"/>
                  </a:ext>
                </a:extLst>
              </a:tr>
            </a:tbl>
          </a:graphicData>
        </a:graphic>
      </p:graphicFrame>
    </p:spTree>
    <p:extLst>
      <p:ext uri="{BB962C8B-B14F-4D97-AF65-F5344CB8AC3E}">
        <p14:creationId xmlns:p14="http://schemas.microsoft.com/office/powerpoint/2010/main" val="2090657647"/>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Content Placeholder 2">
            <a:extLst>
              <a:ext uri="{FF2B5EF4-FFF2-40B4-BE49-F238E27FC236}">
                <a16:creationId xmlns:a16="http://schemas.microsoft.com/office/drawing/2014/main" id="{CBD512E1-2B6F-C9CE-3BB1-DE7618DBC6E2}"/>
              </a:ext>
            </a:extLst>
          </p:cNvPr>
          <p:cNvSpPr>
            <a:spLocks noGrp="1"/>
          </p:cNvSpPr>
          <p:nvPr>
            <p:ph idx="1"/>
          </p:nvPr>
        </p:nvSpPr>
        <p:spPr>
          <a:xfrm>
            <a:off x="457200" y="4005064"/>
            <a:ext cx="8229600" cy="2852936"/>
          </a:xfrm>
        </p:spPr>
        <p:txBody>
          <a:bodyPr/>
          <a:lstStyle/>
          <a:p>
            <a:endParaRPr lang="en-US" altLang="en-US" dirty="0">
              <a:latin typeface="Arial" panose="020B0604020202020204" pitchFamily="34" charset="0"/>
              <a:cs typeface="Arial" panose="020B0604020202020204" pitchFamily="34" charset="0"/>
            </a:endParaRPr>
          </a:p>
          <a:p>
            <a:endParaRPr lang="en-US" altLang="en-US" dirty="0">
              <a:latin typeface="Arial" panose="020B0604020202020204" pitchFamily="34" charset="0"/>
              <a:cs typeface="Arial" panose="020B0604020202020204" pitchFamily="34" charset="0"/>
            </a:endParaRPr>
          </a:p>
          <a:p>
            <a:endParaRPr lang="en-US" altLang="en-US" dirty="0">
              <a:latin typeface="Arial" panose="020B0604020202020204" pitchFamily="34" charset="0"/>
              <a:cs typeface="Arial" panose="020B0604020202020204" pitchFamily="34" charset="0"/>
            </a:endParaRPr>
          </a:p>
          <a:p>
            <a:endParaRPr lang="en-US" altLang="en-US" dirty="0">
              <a:latin typeface="Arial" panose="020B0604020202020204" pitchFamily="34" charset="0"/>
              <a:cs typeface="Arial" panose="020B0604020202020204" pitchFamily="34" charset="0"/>
            </a:endParaRPr>
          </a:p>
          <a:p>
            <a:endParaRPr lang="en-US" altLang="en-US" dirty="0">
              <a:latin typeface="Arial" panose="020B0604020202020204" pitchFamily="34" charset="0"/>
              <a:cs typeface="Arial" panose="020B0604020202020204" pitchFamily="34" charset="0"/>
            </a:endParaRPr>
          </a:p>
          <a:p>
            <a:endParaRPr lang="en-US" altLang="en-US" dirty="0">
              <a:latin typeface="Arial" panose="020B0604020202020204" pitchFamily="34" charset="0"/>
              <a:cs typeface="Arial" panose="020B0604020202020204" pitchFamily="34" charset="0"/>
            </a:endParaRPr>
          </a:p>
          <a:p>
            <a:endParaRPr lang="en-US" altLang="en-US" dirty="0">
              <a:latin typeface="Arial" panose="020B0604020202020204" pitchFamily="34" charset="0"/>
              <a:cs typeface="Arial" panose="020B0604020202020204" pitchFamily="34" charset="0"/>
            </a:endParaRPr>
          </a:p>
          <a:p>
            <a:endParaRPr lang="en-US" altLang="en-US" dirty="0">
              <a:latin typeface="Arial" panose="020B0604020202020204" pitchFamily="34" charset="0"/>
              <a:cs typeface="Arial" panose="020B0604020202020204" pitchFamily="34" charset="0"/>
            </a:endParaRPr>
          </a:p>
        </p:txBody>
      </p:sp>
      <p:pic>
        <p:nvPicPr>
          <p:cNvPr id="50180" name="Picture 2">
            <a:extLst>
              <a:ext uri="{FF2B5EF4-FFF2-40B4-BE49-F238E27FC236}">
                <a16:creationId xmlns:a16="http://schemas.microsoft.com/office/drawing/2014/main" id="{9461CA23-F53D-9035-4679-B92367977E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332656"/>
            <a:ext cx="3851920" cy="18722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descr="Image preview">
            <a:extLst>
              <a:ext uri="{FF2B5EF4-FFF2-40B4-BE49-F238E27FC236}">
                <a16:creationId xmlns:a16="http://schemas.microsoft.com/office/drawing/2014/main" id="{9F341BFB-0D78-CF3D-16E8-8C0F69899B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211052"/>
            <a:ext cx="9144000" cy="355487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1ABDB7FB-F4DA-3B93-C305-BC753C2D73D0}"/>
              </a:ext>
            </a:extLst>
          </p:cNvPr>
          <p:cNvSpPr txBox="1"/>
          <p:nvPr/>
        </p:nvSpPr>
        <p:spPr>
          <a:xfrm>
            <a:off x="0" y="2444714"/>
            <a:ext cx="7218040" cy="36933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GB" b="0" i="0" dirty="0">
                <a:solidFill>
                  <a:srgbClr val="0000FF"/>
                </a:solidFill>
                <a:effectLst/>
                <a:latin typeface="Calibri" panose="020F0502020204030204" pitchFamily="34" charset="0"/>
                <a:hlinkClick r:id="rId4"/>
              </a:rPr>
              <a:t>TPD/Educational leads: https://lovegum.bashh.org/resources.aspx</a:t>
            </a:r>
            <a:endParaRPr lang="en-US"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72D715F7-8E64-B47E-18B1-8830CAB6D74D}"/>
              </a:ext>
            </a:extLst>
          </p:cNvPr>
          <p:cNvSpPr>
            <a:spLocks noGrp="1"/>
          </p:cNvSpPr>
          <p:nvPr>
            <p:ph type="title"/>
          </p:nvPr>
        </p:nvSpPr>
        <p:spPr/>
        <p:txBody>
          <a:bodyPr/>
          <a:lstStyle/>
          <a:p>
            <a:r>
              <a:rPr lang="en-GB" altLang="en-US" dirty="0">
                <a:ea typeface="ＭＳ Ｐゴシック" panose="020B0600070205080204" pitchFamily="34" charset="-128"/>
              </a:rPr>
              <a:t>Recruitment 2024</a:t>
            </a:r>
          </a:p>
        </p:txBody>
      </p:sp>
      <p:sp>
        <p:nvSpPr>
          <p:cNvPr id="3" name="Content Placeholder 2">
            <a:extLst>
              <a:ext uri="{FF2B5EF4-FFF2-40B4-BE49-F238E27FC236}">
                <a16:creationId xmlns:a16="http://schemas.microsoft.com/office/drawing/2014/main" id="{FD1EC8B0-95FB-5ED7-91BC-144CAEAC09C8}"/>
              </a:ext>
            </a:extLst>
          </p:cNvPr>
          <p:cNvSpPr>
            <a:spLocks noGrp="1"/>
          </p:cNvSpPr>
          <p:nvPr>
            <p:ph idx="1"/>
          </p:nvPr>
        </p:nvSpPr>
        <p:spPr/>
        <p:txBody>
          <a:bodyPr/>
          <a:lstStyle/>
          <a:p>
            <a:pPr>
              <a:defRPr/>
            </a:pPr>
            <a:r>
              <a:rPr lang="en-GB" sz="2400" dirty="0"/>
              <a:t>March/April R1, Oct R2: England, Wales &amp; Scotland</a:t>
            </a:r>
          </a:p>
          <a:p>
            <a:pPr>
              <a:defRPr/>
            </a:pPr>
            <a:r>
              <a:rPr lang="en-GB" sz="2400" b="0" i="0" dirty="0">
                <a:effectLst/>
              </a:rPr>
              <a:t>Physician Higher Specialty Training Recruitment is managed and coordinated by the Physician Specialty Recruitment Office (PSRO) based in NHS England</a:t>
            </a:r>
          </a:p>
          <a:p>
            <a:pPr>
              <a:defRPr/>
            </a:pPr>
            <a:r>
              <a:rPr lang="en-GB" sz="2400" dirty="0">
                <a:hlinkClick r:id="rId2"/>
              </a:rPr>
              <a:t>https://www.phstrecruitment.org.uk/specialties/genitourinary-medicine</a:t>
            </a:r>
            <a:endParaRPr lang="en-GB" sz="2400" dirty="0"/>
          </a:p>
          <a:p>
            <a:pPr>
              <a:defRPr/>
            </a:pPr>
            <a:r>
              <a:rPr lang="en-GB" sz="2400" dirty="0"/>
              <a:t>GUM: coordinated virtually by E Midland Deanery </a:t>
            </a:r>
          </a:p>
          <a:p>
            <a:pPr>
              <a:defRPr/>
            </a:pPr>
            <a:r>
              <a:rPr lang="en-GB" sz="2400" dirty="0"/>
              <a:t>Rotational info available on Deanery webpage </a:t>
            </a:r>
            <a:r>
              <a:rPr lang="en-GB" sz="2400" dirty="0" err="1"/>
              <a:t>eg</a:t>
            </a:r>
            <a:r>
              <a:rPr lang="en-GB" sz="2400" dirty="0"/>
              <a:t> London: </a:t>
            </a:r>
            <a:r>
              <a:rPr lang="en-GB" sz="2400" dirty="0">
                <a:solidFill>
                  <a:schemeClr val="accent1">
                    <a:lumMod val="50000"/>
                  </a:schemeClr>
                </a:solidFill>
                <a:hlinkClick r:id="rId3"/>
              </a:rPr>
              <a:t>https://london.hee.nhs.uk/specialty-schools/medicine-and-medical-specialties/genitourinary-medicine</a:t>
            </a:r>
            <a:endParaRPr lang="en-GB" sz="2400" dirty="0">
              <a:solidFill>
                <a:schemeClr val="accent1">
                  <a:lumMod val="50000"/>
                </a:schemeClr>
              </a:solidFill>
            </a:endParaRPr>
          </a:p>
          <a:p>
            <a:pPr>
              <a:defRPr/>
            </a:pPr>
            <a:r>
              <a:rPr lang="en-GB" sz="2400" dirty="0"/>
              <a:t>Academic: ACF/ACLs separate process</a:t>
            </a:r>
          </a:p>
          <a:p>
            <a:pPr>
              <a:defRPr/>
            </a:pPr>
            <a:endParaRPr lang="en-GB" dirty="0"/>
          </a:p>
          <a:p>
            <a:pPr>
              <a:defRPr/>
            </a:pP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5FE45-4AE3-6085-D618-BDA0663BB045}"/>
              </a:ext>
            </a:extLst>
          </p:cNvPr>
          <p:cNvSpPr>
            <a:spLocks noGrp="1"/>
          </p:cNvSpPr>
          <p:nvPr>
            <p:ph type="title"/>
          </p:nvPr>
        </p:nvSpPr>
        <p:spPr/>
        <p:txBody>
          <a:bodyPr/>
          <a:lstStyle/>
          <a:p>
            <a:r>
              <a:rPr lang="en-US" dirty="0"/>
              <a:t>Academic GUM Training</a:t>
            </a:r>
          </a:p>
        </p:txBody>
      </p:sp>
      <p:sp>
        <p:nvSpPr>
          <p:cNvPr id="3" name="Content Placeholder 2">
            <a:extLst>
              <a:ext uri="{FF2B5EF4-FFF2-40B4-BE49-F238E27FC236}">
                <a16:creationId xmlns:a16="http://schemas.microsoft.com/office/drawing/2014/main" id="{B6C8923F-ECA1-F474-6F18-CDE8426083FD}"/>
              </a:ext>
            </a:extLst>
          </p:cNvPr>
          <p:cNvSpPr>
            <a:spLocks noGrp="1"/>
          </p:cNvSpPr>
          <p:nvPr>
            <p:ph idx="1"/>
          </p:nvPr>
        </p:nvSpPr>
        <p:spPr/>
        <p:txBody>
          <a:bodyPr/>
          <a:lstStyle/>
          <a:p>
            <a:r>
              <a:rPr lang="en-GB" b="0" i="0" u="sng" dirty="0">
                <a:solidFill>
                  <a:srgbClr val="467886"/>
                </a:solidFill>
                <a:effectLst/>
                <a:latin typeface="Aptos" panose="020B0004020202020204" pitchFamily="34" charset="0"/>
                <a:hlinkClick r:id="rId2"/>
              </a:rPr>
              <a:t>https://www.catch.ac.uk</a:t>
            </a:r>
            <a:endParaRPr lang="en-GB" b="0" i="0" u="sng" dirty="0">
              <a:solidFill>
                <a:srgbClr val="467886"/>
              </a:solidFill>
              <a:effectLst/>
              <a:latin typeface="Aptos" panose="020B0004020202020204" pitchFamily="34" charset="0"/>
            </a:endParaRPr>
          </a:p>
          <a:p>
            <a:endParaRPr lang="en-GB" b="0" i="0" u="sng" dirty="0">
              <a:solidFill>
                <a:srgbClr val="467886"/>
              </a:solidFill>
              <a:effectLst/>
              <a:latin typeface="Aptos" panose="020B0004020202020204" pitchFamily="34" charset="0"/>
            </a:endParaRPr>
          </a:p>
          <a:p>
            <a:r>
              <a:rPr lang="en-GB" u="sng" dirty="0">
                <a:solidFill>
                  <a:srgbClr val="467886"/>
                </a:solidFill>
                <a:latin typeface="Aptos" panose="020B0004020202020204" pitchFamily="34" charset="0"/>
              </a:rPr>
              <a:t>GUM: </a:t>
            </a:r>
            <a:r>
              <a:rPr lang="en-GB" b="0" i="0" dirty="0" err="1">
                <a:solidFill>
                  <a:srgbClr val="242424"/>
                </a:solidFill>
                <a:effectLst/>
                <a:latin typeface="Calibri" panose="020F0502020204030204" pitchFamily="34" charset="0"/>
              </a:rPr>
              <a:t>J.Vera@bsms.ac.uk</a:t>
            </a:r>
            <a:endParaRPr lang="en-GB" u="sng" dirty="0">
              <a:solidFill>
                <a:srgbClr val="467886"/>
              </a:solidFill>
              <a:latin typeface="Aptos" panose="020B0004020202020204" pitchFamily="34" charset="0"/>
            </a:endParaRPr>
          </a:p>
          <a:p>
            <a:pPr lvl="1"/>
            <a:r>
              <a:rPr lang="en-GB" u="sng" dirty="0">
                <a:solidFill>
                  <a:srgbClr val="467886"/>
                </a:solidFill>
                <a:latin typeface="Aptos" panose="020B0004020202020204" pitchFamily="34" charset="0"/>
              </a:rPr>
              <a:t>Imperial</a:t>
            </a:r>
          </a:p>
          <a:p>
            <a:pPr lvl="1"/>
            <a:r>
              <a:rPr lang="en-GB" u="sng" dirty="0">
                <a:solidFill>
                  <a:srgbClr val="467886"/>
                </a:solidFill>
                <a:latin typeface="Aptos" panose="020B0004020202020204" pitchFamily="34" charset="0"/>
              </a:rPr>
              <a:t>UCL</a:t>
            </a:r>
          </a:p>
          <a:p>
            <a:pPr lvl="1"/>
            <a:r>
              <a:rPr lang="en-GB" u="sng" dirty="0">
                <a:solidFill>
                  <a:srgbClr val="467886"/>
                </a:solidFill>
                <a:latin typeface="Aptos" panose="020B0004020202020204" pitchFamily="34" charset="0"/>
              </a:rPr>
              <a:t>Brighton</a:t>
            </a:r>
          </a:p>
          <a:p>
            <a:pPr lvl="2"/>
            <a:r>
              <a:rPr lang="en-GB" b="0" i="0" u="sng" dirty="0">
                <a:solidFill>
                  <a:srgbClr val="0563C1"/>
                </a:solidFill>
                <a:effectLst/>
                <a:latin typeface="Calibri" panose="020F0502020204030204" pitchFamily="34" charset="0"/>
                <a:hlinkClick r:id="rId3"/>
              </a:rPr>
              <a:t>https://www.bsms.ac.uk/research/global-health-and-infection/research-areas/hiv-sexual-and-womens-health.aspx</a:t>
            </a:r>
            <a:endParaRPr lang="en-US" dirty="0"/>
          </a:p>
        </p:txBody>
      </p:sp>
    </p:spTree>
    <p:extLst>
      <p:ext uri="{BB962C8B-B14F-4D97-AF65-F5344CB8AC3E}">
        <p14:creationId xmlns:p14="http://schemas.microsoft.com/office/powerpoint/2010/main" val="3507025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A0AA8C90-97A2-41EE-B55F-D12FCC082A75}"/>
              </a:ext>
            </a:extLst>
          </p:cNvPr>
          <p:cNvSpPr>
            <a:spLocks noGrp="1" noChangeArrowheads="1"/>
          </p:cNvSpPr>
          <p:nvPr>
            <p:ph type="title"/>
          </p:nvPr>
        </p:nvSpPr>
        <p:spPr/>
        <p:txBody>
          <a:bodyPr/>
          <a:lstStyle/>
          <a:p>
            <a:pPr eaLnBrk="1" hangingPunct="1">
              <a:defRPr/>
            </a:pPr>
            <a:r>
              <a:rPr lang="en-GB" sz="3600" b="1" dirty="0">
                <a:cs typeface="+mj-cs"/>
              </a:rPr>
              <a:t>Recruitment 2024/5</a:t>
            </a:r>
            <a:br>
              <a:rPr lang="en-GB" sz="3600" b="1" dirty="0">
                <a:cs typeface="+mj-cs"/>
              </a:rPr>
            </a:br>
            <a:endParaRPr lang="en-GB" sz="3600" b="1" dirty="0">
              <a:cs typeface="+mj-cs"/>
            </a:endParaRPr>
          </a:p>
        </p:txBody>
      </p:sp>
      <p:sp>
        <p:nvSpPr>
          <p:cNvPr id="5123" name="Rectangle 3">
            <a:extLst>
              <a:ext uri="{FF2B5EF4-FFF2-40B4-BE49-F238E27FC236}">
                <a16:creationId xmlns:a16="http://schemas.microsoft.com/office/drawing/2014/main" id="{4A829149-897C-302D-EA3B-C84EF9ED276B}"/>
              </a:ext>
            </a:extLst>
          </p:cNvPr>
          <p:cNvSpPr>
            <a:spLocks noGrp="1" noChangeArrowheads="1"/>
          </p:cNvSpPr>
          <p:nvPr>
            <p:ph type="body" idx="1"/>
          </p:nvPr>
        </p:nvSpPr>
        <p:spPr>
          <a:xfrm>
            <a:off x="457200" y="981075"/>
            <a:ext cx="8229600" cy="5145088"/>
          </a:xfrm>
        </p:spPr>
        <p:txBody>
          <a:bodyPr/>
          <a:lstStyle/>
          <a:p>
            <a:pPr eaLnBrk="1" hangingPunct="1">
              <a:defRPr/>
            </a:pPr>
            <a:r>
              <a:rPr lang="en-GB" sz="2400" b="1" dirty="0">
                <a:solidFill>
                  <a:srgbClr val="FF0000"/>
                </a:solidFill>
                <a:cs typeface="+mn-cs"/>
              </a:rPr>
              <a:t>Full MRCP is a requirement for entry to ST4 programmes</a:t>
            </a:r>
            <a:endParaRPr lang="en-GB" sz="2400" b="1" dirty="0">
              <a:cs typeface="+mn-cs"/>
            </a:endParaRPr>
          </a:p>
          <a:p>
            <a:pPr eaLnBrk="1" hangingPunct="1">
              <a:defRPr/>
            </a:pPr>
            <a:r>
              <a:rPr lang="en-GB" sz="2400" b="1" dirty="0">
                <a:cs typeface="+mn-cs"/>
              </a:rPr>
              <a:t>Candidates self-score their application form according to set criteria for several domains </a:t>
            </a:r>
          </a:p>
          <a:p>
            <a:pPr lvl="1" eaLnBrk="1" hangingPunct="1">
              <a:defRPr/>
            </a:pPr>
            <a:r>
              <a:rPr lang="en-GB" sz="2000" b="1" dirty="0">
                <a:cs typeface="+mn-cs"/>
              </a:rPr>
              <a:t>(</a:t>
            </a:r>
            <a:r>
              <a:rPr lang="en-GB" sz="2000" b="1" dirty="0" err="1">
                <a:cs typeface="+mn-cs"/>
              </a:rPr>
              <a:t>eg</a:t>
            </a:r>
            <a:r>
              <a:rPr lang="en-GB" sz="2000" b="1" dirty="0">
                <a:cs typeface="+mn-cs"/>
              </a:rPr>
              <a:t> qualifications, presentations, publications, teaching, QIMP)</a:t>
            </a:r>
          </a:p>
          <a:p>
            <a:pPr eaLnBrk="1" hangingPunct="1">
              <a:defRPr/>
            </a:pPr>
            <a:r>
              <a:rPr lang="en-GB" sz="2400" b="1" dirty="0">
                <a:cs typeface="+mn-cs"/>
              </a:rPr>
              <a:t>Candidates upload evidence to verify self-score</a:t>
            </a:r>
          </a:p>
          <a:p>
            <a:pPr eaLnBrk="1" hangingPunct="1">
              <a:defRPr/>
            </a:pPr>
            <a:r>
              <a:rPr lang="en-GB" sz="2400" b="1" dirty="0">
                <a:cs typeface="+mn-cs"/>
              </a:rPr>
              <a:t>Self-score is then checked by GUM recruitment leads, who can amend self–scores up or down</a:t>
            </a:r>
          </a:p>
          <a:p>
            <a:pPr eaLnBrk="1" hangingPunct="1">
              <a:defRPr/>
            </a:pPr>
            <a:r>
              <a:rPr lang="en-GB" sz="2400" b="1" dirty="0">
                <a:cs typeface="+mn-cs"/>
              </a:rPr>
              <a:t>Applicants rank preference of Deanery &amp; post</a:t>
            </a:r>
          </a:p>
          <a:p>
            <a:pPr eaLnBrk="1" hangingPunct="1">
              <a:defRPr/>
            </a:pPr>
            <a:r>
              <a:rPr lang="en-GB" sz="2400" b="1" dirty="0">
                <a:cs typeface="+mn-cs"/>
              </a:rPr>
              <a:t>Interview</a:t>
            </a:r>
          </a:p>
          <a:p>
            <a:pPr eaLnBrk="1" hangingPunct="1">
              <a:defRPr/>
            </a:pPr>
            <a:r>
              <a:rPr lang="en-GB" sz="2400" b="1" dirty="0">
                <a:cs typeface="+mn-cs"/>
              </a:rPr>
              <a:t>Discussion &amp; ranking</a:t>
            </a:r>
          </a:p>
          <a:p>
            <a:pPr eaLnBrk="1" hangingPunct="1">
              <a:defRPr/>
            </a:pPr>
            <a:r>
              <a:rPr lang="en-GB" sz="2400" b="1" dirty="0">
                <a:cs typeface="+mn-cs"/>
              </a:rPr>
              <a:t>Offers to highest scoring first</a:t>
            </a:r>
          </a:p>
          <a:p>
            <a:pPr eaLnBrk="1" hangingPunct="1">
              <a:defRPr/>
            </a:pPr>
            <a:r>
              <a:rPr lang="en-GB" sz="2400" b="1" dirty="0">
                <a:cs typeface="+mn-cs"/>
              </a:rPr>
              <a:t>Holding period</a:t>
            </a:r>
            <a:br>
              <a:rPr lang="en-GB" sz="2400" b="1" dirty="0">
                <a:cs typeface="+mn-cs"/>
              </a:rPr>
            </a:br>
            <a:endParaRPr lang="en-GB" sz="2400" b="1" dirty="0">
              <a:cs typeface="+mn-cs"/>
            </a:endParaRPr>
          </a:p>
        </p:txBody>
      </p:sp>
      <p:pic>
        <p:nvPicPr>
          <p:cNvPr id="21508" name="Picture 4" descr="perfmanhr-preparing-for-interviews">
            <a:extLst>
              <a:ext uri="{FF2B5EF4-FFF2-40B4-BE49-F238E27FC236}">
                <a16:creationId xmlns:a16="http://schemas.microsoft.com/office/drawing/2014/main" id="{E407158F-1DE8-69BF-1928-C8E631CFF79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72225" y="4995863"/>
            <a:ext cx="2025650" cy="180181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extLst>
    <p:ext uri="{6950BFC3-D8DA-4A85-94F7-54DA5524770B}">
      <p188:commentRel xmlns:p188="http://schemas.microsoft.com/office/powerpoint/2018/8/main" r:id="rId3"/>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F73E4-F5B1-8054-DD42-D5E141A85D1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FADC987-CAE9-C82A-0BA5-6566177797BB}"/>
              </a:ext>
            </a:extLst>
          </p:cNvPr>
          <p:cNvSpPr>
            <a:spLocks noGrp="1"/>
          </p:cNvSpPr>
          <p:nvPr>
            <p:ph idx="1"/>
          </p:nvPr>
        </p:nvSpPr>
        <p:spPr/>
        <p:txBody>
          <a:bodyPr/>
          <a:lstStyle/>
          <a:p>
            <a:endParaRPr lang="en-US"/>
          </a:p>
        </p:txBody>
      </p:sp>
      <p:pic>
        <p:nvPicPr>
          <p:cNvPr id="4" name="Picture 3">
            <a:extLst>
              <a:ext uri="{FF2B5EF4-FFF2-40B4-BE49-F238E27FC236}">
                <a16:creationId xmlns:a16="http://schemas.microsoft.com/office/drawing/2014/main" id="{3808A6DE-2AB2-A156-7DBE-411525D7AA73}"/>
              </a:ext>
            </a:extLst>
          </p:cNvPr>
          <p:cNvPicPr>
            <a:picLocks noChangeAspect="1"/>
          </p:cNvPicPr>
          <p:nvPr/>
        </p:nvPicPr>
        <p:blipFill>
          <a:blip r:embed="rId2"/>
          <a:stretch>
            <a:fillRect/>
          </a:stretch>
        </p:blipFill>
        <p:spPr>
          <a:xfrm>
            <a:off x="1067221" y="0"/>
            <a:ext cx="7009558" cy="6858000"/>
          </a:xfrm>
          <a:prstGeom prst="rect">
            <a:avLst/>
          </a:prstGeom>
        </p:spPr>
      </p:pic>
    </p:spTree>
    <p:extLst>
      <p:ext uri="{BB962C8B-B14F-4D97-AF65-F5344CB8AC3E}">
        <p14:creationId xmlns:p14="http://schemas.microsoft.com/office/powerpoint/2010/main" val="30470372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56502AA7-51C2-75BD-074B-9AE7CA8D1F2A}"/>
              </a:ext>
            </a:extLst>
          </p:cNvPr>
          <p:cNvSpPr>
            <a:spLocks noGrp="1"/>
          </p:cNvSpPr>
          <p:nvPr>
            <p:ph type="title"/>
          </p:nvPr>
        </p:nvSpPr>
        <p:spPr/>
        <p:txBody>
          <a:bodyPr/>
          <a:lstStyle/>
          <a:p>
            <a:r>
              <a:rPr lang="en-GB" altLang="en-US" dirty="0">
                <a:ea typeface="ＭＳ Ｐゴシック" panose="020B0600070205080204" pitchFamily="34" charset="-128"/>
              </a:rPr>
              <a:t>GUM Recruitment 2024</a:t>
            </a:r>
          </a:p>
        </p:txBody>
      </p:sp>
      <p:sp>
        <p:nvSpPr>
          <p:cNvPr id="20483" name="Content Placeholder 2">
            <a:extLst>
              <a:ext uri="{FF2B5EF4-FFF2-40B4-BE49-F238E27FC236}">
                <a16:creationId xmlns:a16="http://schemas.microsoft.com/office/drawing/2014/main" id="{94B312BC-0ED4-74F1-F75C-A05741548D0F}"/>
              </a:ext>
            </a:extLst>
          </p:cNvPr>
          <p:cNvSpPr>
            <a:spLocks noGrp="1"/>
          </p:cNvSpPr>
          <p:nvPr>
            <p:ph idx="1"/>
          </p:nvPr>
        </p:nvSpPr>
        <p:spPr/>
        <p:txBody>
          <a:bodyPr/>
          <a:lstStyle/>
          <a:p>
            <a:r>
              <a:rPr lang="en-GB" altLang="en-US" sz="2400" dirty="0">
                <a:ea typeface="ＭＳ Ｐゴシック" panose="020B0600070205080204" pitchFamily="34" charset="-128"/>
              </a:rPr>
              <a:t>High number of vacancies</a:t>
            </a:r>
          </a:p>
          <a:p>
            <a:r>
              <a:rPr lang="en-GB" altLang="en-US" sz="2400" dirty="0">
                <a:ea typeface="ＭＳ Ｐゴシック" panose="020B0600070205080204" pitchFamily="34" charset="-128"/>
              </a:rPr>
              <a:t>High chance of being appointed into preferred geographical area for suitably qualified candidates </a:t>
            </a:r>
            <a:endParaRPr lang="en-GB" altLang="en-US" sz="2400" dirty="0">
              <a:highlight>
                <a:srgbClr val="FFFF00"/>
              </a:highlight>
              <a:ea typeface="ＭＳ Ｐゴシック" panose="020B0600070205080204" pitchFamily="34" charset="-128"/>
            </a:endParaRPr>
          </a:p>
          <a:p>
            <a:endParaRPr lang="en-GB" altLang="en-US" sz="2400" dirty="0">
              <a:ea typeface="ＭＳ Ｐゴシック" panose="020B0600070205080204" pitchFamily="34" charset="-128"/>
            </a:endParaRPr>
          </a:p>
          <a:p>
            <a:r>
              <a:rPr lang="en-GB" altLang="en-US" sz="2400" dirty="0">
                <a:ea typeface="ＭＳ Ｐゴシック" panose="020B0600070205080204" pitchFamily="34" charset="-128"/>
              </a:rPr>
              <a:t>Prior experience in GUM is not essential!</a:t>
            </a:r>
          </a:p>
          <a:p>
            <a:endParaRPr lang="en-GB" altLang="en-US" sz="2400" dirty="0">
              <a:ea typeface="ＭＳ Ｐゴシック" panose="020B0600070205080204" pitchFamily="34" charset="-128"/>
            </a:endParaRPr>
          </a:p>
          <a:p>
            <a:r>
              <a:rPr lang="en-GB" altLang="en-US" sz="2400" dirty="0">
                <a:ea typeface="ＭＳ Ｐゴシック" panose="020B0600070205080204" pitchFamily="34" charset="-128"/>
              </a:rPr>
              <a:t>Candidates should be</a:t>
            </a:r>
          </a:p>
          <a:p>
            <a:pPr lvl="1"/>
            <a:r>
              <a:rPr lang="en-GB" altLang="en-US" sz="2000" dirty="0">
                <a:ea typeface="ＭＳ Ｐゴシック" panose="020B0600070205080204" pitchFamily="34" charset="-128"/>
              </a:rPr>
              <a:t>Keen to learn</a:t>
            </a:r>
          </a:p>
          <a:p>
            <a:pPr lvl="1"/>
            <a:r>
              <a:rPr lang="en-GB" altLang="en-US" sz="2000" dirty="0">
                <a:ea typeface="ＭＳ Ｐゴシック" panose="020B0600070205080204" pitchFamily="34" charset="-128"/>
              </a:rPr>
              <a:t>Passionate about sexual health</a:t>
            </a:r>
          </a:p>
          <a:p>
            <a:pPr lvl="1"/>
            <a:r>
              <a:rPr lang="en-GB" altLang="en-US" sz="2000" dirty="0">
                <a:ea typeface="ＭＳ Ｐゴシック" panose="020B0600070205080204" pitchFamily="34" charset="-128"/>
              </a:rPr>
              <a:t>Motivated to seek out learning opportunities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007EBA60-5362-16AD-32D6-8788BCB712BD}"/>
              </a:ext>
            </a:extLst>
          </p:cNvPr>
          <p:cNvSpPr>
            <a:spLocks noGrp="1" noChangeArrowheads="1"/>
          </p:cNvSpPr>
          <p:nvPr>
            <p:ph type="title"/>
          </p:nvPr>
        </p:nvSpPr>
        <p:spPr/>
        <p:txBody>
          <a:bodyPr/>
          <a:lstStyle/>
          <a:p>
            <a:pPr eaLnBrk="1" hangingPunct="1">
              <a:defRPr/>
            </a:pPr>
            <a:r>
              <a:rPr lang="en-GB" sz="4000" b="1">
                <a:solidFill>
                  <a:schemeClr val="tx1"/>
                </a:solidFill>
                <a:cs typeface="+mj-cs"/>
              </a:rPr>
              <a:t>What makes a </a:t>
            </a:r>
            <a:r>
              <a:rPr lang="en-GB" sz="4000" b="1">
                <a:solidFill>
                  <a:srgbClr val="3333FF"/>
                </a:solidFill>
                <a:cs typeface="+mj-cs"/>
              </a:rPr>
              <a:t>GREAT </a:t>
            </a:r>
            <a:r>
              <a:rPr lang="en-GB" sz="4000" b="1">
                <a:solidFill>
                  <a:schemeClr val="tx1"/>
                </a:solidFill>
                <a:cs typeface="+mj-cs"/>
              </a:rPr>
              <a:t>application?</a:t>
            </a:r>
            <a:r>
              <a:rPr lang="en-GB" sz="4000">
                <a:cs typeface="+mj-cs"/>
              </a:rPr>
              <a:t> </a:t>
            </a:r>
          </a:p>
        </p:txBody>
      </p:sp>
      <p:sp>
        <p:nvSpPr>
          <p:cNvPr id="23555" name="Rectangle 3">
            <a:extLst>
              <a:ext uri="{FF2B5EF4-FFF2-40B4-BE49-F238E27FC236}">
                <a16:creationId xmlns:a16="http://schemas.microsoft.com/office/drawing/2014/main" id="{7D7C0A09-ECBA-2DEB-06A8-632C7295FFD9}"/>
              </a:ext>
            </a:extLst>
          </p:cNvPr>
          <p:cNvSpPr>
            <a:spLocks noGrp="1" noChangeArrowheads="1"/>
          </p:cNvSpPr>
          <p:nvPr>
            <p:ph type="body" idx="1"/>
          </p:nvPr>
        </p:nvSpPr>
        <p:spPr>
          <a:xfrm>
            <a:off x="457200" y="1916113"/>
            <a:ext cx="8229600" cy="4537075"/>
          </a:xfrm>
        </p:spPr>
        <p:txBody>
          <a:bodyPr/>
          <a:lstStyle/>
          <a:p>
            <a:pPr eaLnBrk="1" hangingPunct="1">
              <a:lnSpc>
                <a:spcPct val="90000"/>
              </a:lnSpc>
            </a:pPr>
            <a:r>
              <a:rPr lang="en-GB" altLang="en-US" sz="2000" b="1" dirty="0">
                <a:solidFill>
                  <a:srgbClr val="3333FF"/>
                </a:solidFill>
                <a:ea typeface="ＭＳ Ｐゴシック" panose="020B0600070205080204" pitchFamily="34" charset="-128"/>
              </a:rPr>
              <a:t>Knowing what the specialty is about</a:t>
            </a:r>
          </a:p>
          <a:p>
            <a:pPr eaLnBrk="1" hangingPunct="1">
              <a:lnSpc>
                <a:spcPct val="90000"/>
              </a:lnSpc>
            </a:pPr>
            <a:r>
              <a:rPr lang="en-GB" altLang="en-US" sz="2000" b="1" dirty="0">
                <a:solidFill>
                  <a:srgbClr val="3333FF"/>
                </a:solidFill>
                <a:ea typeface="ＭＳ Ｐゴシック" panose="020B0600070205080204" pitchFamily="34" charset="-128"/>
              </a:rPr>
              <a:t>(Experience)</a:t>
            </a:r>
          </a:p>
          <a:p>
            <a:pPr eaLnBrk="1" hangingPunct="1">
              <a:lnSpc>
                <a:spcPct val="90000"/>
              </a:lnSpc>
            </a:pPr>
            <a:r>
              <a:rPr lang="en-GB" altLang="en-US" sz="2000" b="1" dirty="0">
                <a:solidFill>
                  <a:srgbClr val="3333FF"/>
                </a:solidFill>
                <a:ea typeface="ＭＳ Ｐゴシック" panose="020B0600070205080204" pitchFamily="34" charset="-128"/>
              </a:rPr>
              <a:t>Sitting in clinics</a:t>
            </a:r>
          </a:p>
          <a:p>
            <a:pPr eaLnBrk="1" hangingPunct="1">
              <a:lnSpc>
                <a:spcPct val="90000"/>
              </a:lnSpc>
            </a:pPr>
            <a:r>
              <a:rPr lang="en-GB" altLang="en-US" sz="2000" b="1" dirty="0">
                <a:solidFill>
                  <a:srgbClr val="3333FF"/>
                </a:solidFill>
                <a:ea typeface="ＭＳ Ｐゴシック" panose="020B0600070205080204" pitchFamily="34" charset="-128"/>
              </a:rPr>
              <a:t>Teamwork in MDT</a:t>
            </a:r>
          </a:p>
          <a:p>
            <a:pPr eaLnBrk="1" hangingPunct="1">
              <a:lnSpc>
                <a:spcPct val="90000"/>
              </a:lnSpc>
            </a:pPr>
            <a:r>
              <a:rPr lang="en-GB" altLang="en-US" sz="2000" b="1" dirty="0">
                <a:solidFill>
                  <a:srgbClr val="3333FF"/>
                </a:solidFill>
                <a:ea typeface="ＭＳ Ｐゴシック" panose="020B0600070205080204" pitchFamily="34" charset="-128"/>
              </a:rPr>
              <a:t>Communication skills</a:t>
            </a:r>
          </a:p>
          <a:p>
            <a:pPr eaLnBrk="1" hangingPunct="1">
              <a:lnSpc>
                <a:spcPct val="90000"/>
              </a:lnSpc>
            </a:pPr>
            <a:r>
              <a:rPr lang="en-GB" altLang="en-US" sz="2000" b="1" dirty="0">
                <a:solidFill>
                  <a:srgbClr val="3333FF"/>
                </a:solidFill>
                <a:ea typeface="ＭＳ Ｐゴシック" panose="020B0600070205080204" pitchFamily="34" charset="-128"/>
              </a:rPr>
              <a:t>Courses – STIF, DFSRH</a:t>
            </a:r>
          </a:p>
          <a:p>
            <a:pPr eaLnBrk="1" hangingPunct="1">
              <a:lnSpc>
                <a:spcPct val="90000"/>
              </a:lnSpc>
            </a:pPr>
            <a:r>
              <a:rPr lang="en-GB" altLang="en-US" sz="2000" b="1" dirty="0">
                <a:solidFill>
                  <a:srgbClr val="3333FF"/>
                </a:solidFill>
                <a:ea typeface="ＭＳ Ｐゴシック" panose="020B0600070205080204" pitchFamily="34" charset="-128"/>
              </a:rPr>
              <a:t>Teaching-participation with feedback &amp; qualification/training</a:t>
            </a:r>
          </a:p>
          <a:p>
            <a:pPr eaLnBrk="1" hangingPunct="1">
              <a:lnSpc>
                <a:spcPct val="90000"/>
              </a:lnSpc>
            </a:pPr>
            <a:r>
              <a:rPr lang="en-GB" altLang="en-US" sz="2000" b="1" dirty="0">
                <a:solidFill>
                  <a:srgbClr val="3333FF"/>
                </a:solidFill>
                <a:ea typeface="ＭＳ Ｐゴシック" panose="020B0600070205080204" pitchFamily="34" charset="-128"/>
              </a:rPr>
              <a:t>Audit/QIMP/SSC</a:t>
            </a:r>
          </a:p>
          <a:p>
            <a:pPr eaLnBrk="1" hangingPunct="1">
              <a:lnSpc>
                <a:spcPct val="90000"/>
              </a:lnSpc>
            </a:pPr>
            <a:r>
              <a:rPr lang="en-GB" altLang="en-US" sz="2000" b="1" dirty="0">
                <a:solidFill>
                  <a:srgbClr val="3333FF"/>
                </a:solidFill>
                <a:ea typeface="ＭＳ Ｐゴシック" panose="020B0600070205080204" pitchFamily="34" charset="-128"/>
              </a:rPr>
              <a:t>Research/Publications/Book chapters</a:t>
            </a:r>
          </a:p>
          <a:p>
            <a:pPr eaLnBrk="1" hangingPunct="1">
              <a:lnSpc>
                <a:spcPct val="90000"/>
              </a:lnSpc>
            </a:pPr>
            <a:r>
              <a:rPr lang="en-GB" altLang="en-US" sz="2000" b="1" dirty="0">
                <a:solidFill>
                  <a:srgbClr val="3333FF"/>
                </a:solidFill>
                <a:ea typeface="ＭＳ Ｐゴシック" panose="020B0600070205080204" pitchFamily="34" charset="-128"/>
              </a:rPr>
              <a:t>Evidence should be well organised</a:t>
            </a:r>
          </a:p>
          <a:p>
            <a:pPr lvl="1" eaLnBrk="1" hangingPunct="1">
              <a:lnSpc>
                <a:spcPct val="90000"/>
              </a:lnSpc>
            </a:pPr>
            <a:r>
              <a:rPr lang="en-GB" altLang="en-US" sz="1800" b="1" dirty="0">
                <a:solidFill>
                  <a:srgbClr val="3333FF"/>
                </a:solidFill>
                <a:ea typeface="ＭＳ Ｐゴシック" panose="020B0600070205080204" pitchFamily="34" charset="-128"/>
              </a:rPr>
              <a:t>Label documents with specific domains</a:t>
            </a:r>
          </a:p>
          <a:p>
            <a:pPr lvl="1" eaLnBrk="1" hangingPunct="1">
              <a:lnSpc>
                <a:spcPct val="90000"/>
              </a:lnSpc>
            </a:pPr>
            <a:r>
              <a:rPr lang="en-GB" altLang="en-US" sz="1800" b="1" dirty="0">
                <a:solidFill>
                  <a:srgbClr val="3333FF"/>
                </a:solidFill>
                <a:ea typeface="ＭＳ Ｐゴシック" panose="020B0600070205080204" pitchFamily="34" charset="-128"/>
              </a:rPr>
              <a:t>Avoid over-scoring: honesty is better than awarding a higher self-score than is merited</a:t>
            </a:r>
          </a:p>
          <a:p>
            <a:pPr lvl="1" eaLnBrk="1" hangingPunct="1">
              <a:lnSpc>
                <a:spcPct val="90000"/>
              </a:lnSpc>
            </a:pPr>
            <a:r>
              <a:rPr lang="en-GB" altLang="en-US" sz="1800" b="1" dirty="0">
                <a:solidFill>
                  <a:srgbClr val="3333FF"/>
                </a:solidFill>
                <a:ea typeface="ＭＳ Ｐゴシック" panose="020B0600070205080204" pitchFamily="34" charset="-128"/>
              </a:rPr>
              <a:t>All documents are thoroughly checked and points can only be awarded on the basis of the evidence provided</a:t>
            </a:r>
          </a:p>
          <a:p>
            <a:pPr lvl="1" eaLnBrk="1" hangingPunct="1">
              <a:lnSpc>
                <a:spcPct val="90000"/>
              </a:lnSpc>
            </a:pPr>
            <a:endParaRPr lang="en-GB" altLang="en-US" sz="2000" b="1" dirty="0">
              <a:solidFill>
                <a:srgbClr val="3333FF"/>
              </a:solidFill>
              <a:ea typeface="ＭＳ Ｐゴシック" panose="020B0600070205080204" pitchFamily="34" charset="-128"/>
            </a:endParaRPr>
          </a:p>
          <a:p>
            <a:pPr eaLnBrk="1" hangingPunct="1">
              <a:lnSpc>
                <a:spcPct val="90000"/>
              </a:lnSpc>
            </a:pPr>
            <a:endParaRPr lang="en-GB" altLang="en-US" sz="2400" b="1" dirty="0">
              <a:ea typeface="ＭＳ Ｐゴシック" panose="020B0600070205080204" pitchFamily="34" charset="-128"/>
            </a:endParaRPr>
          </a:p>
        </p:txBody>
      </p:sp>
    </p:spTree>
  </p:cSld>
  <p:clrMapOvr>
    <a:masterClrMapping/>
  </p:clrMapOvr>
  <p:extLst>
    <p:ext uri="{6950BFC3-D8DA-4A85-94F7-54DA5524770B}">
      <p188:commentRel xmlns:p188="http://schemas.microsoft.com/office/powerpoint/2018/8/main" r:id="rId3"/>
    </p:ext>
  </p:extLs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80A3B280-D730-60E6-DAC5-EFE006675237}"/>
              </a:ext>
            </a:extLst>
          </p:cNvPr>
          <p:cNvSpPr>
            <a:spLocks noGrp="1" noChangeArrowheads="1"/>
          </p:cNvSpPr>
          <p:nvPr>
            <p:ph type="title"/>
          </p:nvPr>
        </p:nvSpPr>
        <p:spPr/>
        <p:txBody>
          <a:bodyPr/>
          <a:lstStyle/>
          <a:p>
            <a:pPr eaLnBrk="1" hangingPunct="1">
              <a:defRPr/>
            </a:pPr>
            <a:r>
              <a:rPr lang="en-GB" sz="3600" b="1" dirty="0">
                <a:cs typeface="+mj-cs"/>
              </a:rPr>
              <a:t>Recruitment 2024</a:t>
            </a:r>
            <a:br>
              <a:rPr lang="en-GB" sz="3600" b="1" dirty="0">
                <a:cs typeface="+mj-cs"/>
              </a:rPr>
            </a:br>
            <a:endParaRPr lang="en-GB" sz="3600" b="1" dirty="0">
              <a:cs typeface="+mj-cs"/>
            </a:endParaRPr>
          </a:p>
        </p:txBody>
      </p:sp>
      <p:sp>
        <p:nvSpPr>
          <p:cNvPr id="25603" name="Rectangle 3">
            <a:extLst>
              <a:ext uri="{FF2B5EF4-FFF2-40B4-BE49-F238E27FC236}">
                <a16:creationId xmlns:a16="http://schemas.microsoft.com/office/drawing/2014/main" id="{CAB0CA23-2EBC-983C-DF0E-24C454217588}"/>
              </a:ext>
            </a:extLst>
          </p:cNvPr>
          <p:cNvSpPr>
            <a:spLocks noGrp="1" noChangeArrowheads="1"/>
          </p:cNvSpPr>
          <p:nvPr>
            <p:ph type="body" idx="1"/>
          </p:nvPr>
        </p:nvSpPr>
        <p:spPr>
          <a:xfrm>
            <a:off x="457200" y="981075"/>
            <a:ext cx="8229600" cy="5256213"/>
          </a:xfrm>
        </p:spPr>
        <p:txBody>
          <a:bodyPr/>
          <a:lstStyle/>
          <a:p>
            <a:pPr algn="ctr" eaLnBrk="1" hangingPunct="1">
              <a:lnSpc>
                <a:spcPct val="80000"/>
              </a:lnSpc>
              <a:buFontTx/>
              <a:buNone/>
            </a:pPr>
            <a:r>
              <a:rPr lang="en-GB" altLang="en-US" sz="1600" b="1" dirty="0">
                <a:solidFill>
                  <a:srgbClr val="FF0000"/>
                </a:solidFill>
                <a:ea typeface="ＭＳ Ｐゴシック" panose="020B0600070205080204" pitchFamily="34" charset="-128"/>
              </a:rPr>
              <a:t>INTERVIEW PROCESS-VIRTUAL</a:t>
            </a:r>
          </a:p>
          <a:p>
            <a:pPr algn="ctr" eaLnBrk="1" hangingPunct="1">
              <a:lnSpc>
                <a:spcPct val="80000"/>
              </a:lnSpc>
              <a:buFontTx/>
              <a:buNone/>
            </a:pPr>
            <a:endParaRPr lang="en-GB" altLang="en-US" sz="1600" b="1" dirty="0">
              <a:solidFill>
                <a:srgbClr val="FF0000"/>
              </a:solidFill>
              <a:ea typeface="ＭＳ Ｐゴシック" panose="020B0600070205080204" pitchFamily="34" charset="-128"/>
            </a:endParaRPr>
          </a:p>
          <a:p>
            <a:pPr eaLnBrk="1" hangingPunct="1">
              <a:lnSpc>
                <a:spcPct val="80000"/>
              </a:lnSpc>
            </a:pPr>
            <a:r>
              <a:rPr lang="en-GB" altLang="en-US" sz="1600" b="1" dirty="0">
                <a:solidFill>
                  <a:srgbClr val="3333FF"/>
                </a:solidFill>
                <a:ea typeface="ＭＳ Ｐゴシック" panose="020B0600070205080204" pitchFamily="34" charset="-128"/>
              </a:rPr>
              <a:t>4 stations, 10 mins per station</a:t>
            </a:r>
          </a:p>
          <a:p>
            <a:pPr eaLnBrk="1" hangingPunct="1">
              <a:lnSpc>
                <a:spcPct val="80000"/>
              </a:lnSpc>
            </a:pPr>
            <a:endParaRPr lang="en-GB" altLang="en-US" sz="1600" b="1" dirty="0">
              <a:solidFill>
                <a:srgbClr val="3333FF"/>
              </a:solidFill>
              <a:ea typeface="ＭＳ Ｐゴシック" panose="020B0600070205080204" pitchFamily="34" charset="-128"/>
            </a:endParaRPr>
          </a:p>
          <a:p>
            <a:pPr eaLnBrk="1" hangingPunct="1">
              <a:lnSpc>
                <a:spcPct val="80000"/>
              </a:lnSpc>
            </a:pPr>
            <a:r>
              <a:rPr lang="en-GB" altLang="en-US" sz="1600" b="1" dirty="0">
                <a:solidFill>
                  <a:srgbClr val="3333FF"/>
                </a:solidFill>
                <a:ea typeface="ＭＳ Ｐゴシック" panose="020B0600070205080204" pitchFamily="34" charset="-128"/>
              </a:rPr>
              <a:t>Interview pair 1</a:t>
            </a:r>
            <a:endParaRPr lang="en-GB" altLang="en-US" sz="1400" b="1" dirty="0">
              <a:solidFill>
                <a:srgbClr val="3333FF"/>
              </a:solidFill>
              <a:ea typeface="ＭＳ Ｐゴシック" panose="020B0600070205080204" pitchFamily="34" charset="-128"/>
            </a:endParaRPr>
          </a:p>
          <a:p>
            <a:pPr lvl="1" eaLnBrk="1" hangingPunct="1">
              <a:lnSpc>
                <a:spcPct val="80000"/>
              </a:lnSpc>
            </a:pPr>
            <a:r>
              <a:rPr lang="en-GB" altLang="en-US" sz="1200" b="1" dirty="0">
                <a:solidFill>
                  <a:srgbClr val="3333FF"/>
                </a:solidFill>
                <a:ea typeface="ＭＳ Ｐゴシック" panose="020B0600070205080204" pitchFamily="34" charset="-128"/>
              </a:rPr>
              <a:t>Station 1 </a:t>
            </a:r>
            <a:endParaRPr lang="en-GB" altLang="en-US" sz="1000" b="1" dirty="0">
              <a:solidFill>
                <a:srgbClr val="3333FF"/>
              </a:solidFill>
              <a:ea typeface="ＭＳ Ｐゴシック" panose="020B0600070205080204" pitchFamily="34" charset="-128"/>
            </a:endParaRPr>
          </a:p>
          <a:p>
            <a:pPr lvl="1" eaLnBrk="1" hangingPunct="1">
              <a:lnSpc>
                <a:spcPct val="80000"/>
              </a:lnSpc>
              <a:buFontTx/>
              <a:buChar char="•"/>
            </a:pPr>
            <a:r>
              <a:rPr lang="en-GB" altLang="en-US" sz="1400" b="1" dirty="0">
                <a:ea typeface="ＭＳ Ｐゴシック" panose="020B0600070205080204" pitchFamily="34" charset="-128"/>
              </a:rPr>
              <a:t>Clinical scenario and Communication skills</a:t>
            </a:r>
          </a:p>
          <a:p>
            <a:pPr lvl="1" eaLnBrk="1" hangingPunct="1">
              <a:lnSpc>
                <a:spcPct val="80000"/>
              </a:lnSpc>
              <a:buFontTx/>
              <a:buChar char="•"/>
            </a:pPr>
            <a:r>
              <a:rPr lang="en-GB" altLang="en-US" sz="1400" b="1" dirty="0">
                <a:ea typeface="ＭＳ Ｐゴシック" panose="020B0600070205080204" pitchFamily="34" charset="-128"/>
              </a:rPr>
              <a:t>5 mins reading time, 10 mins Qs</a:t>
            </a:r>
          </a:p>
          <a:p>
            <a:pPr lvl="1" eaLnBrk="1" hangingPunct="1">
              <a:lnSpc>
                <a:spcPct val="80000"/>
              </a:lnSpc>
              <a:buFontTx/>
              <a:buChar char="•"/>
            </a:pPr>
            <a:endParaRPr lang="en-GB" altLang="en-US" sz="1400" b="1" dirty="0">
              <a:ea typeface="ＭＳ Ｐゴシック" panose="020B0600070205080204" pitchFamily="34" charset="-128"/>
            </a:endParaRPr>
          </a:p>
          <a:p>
            <a:pPr lvl="1" eaLnBrk="1" hangingPunct="1">
              <a:lnSpc>
                <a:spcPct val="80000"/>
              </a:lnSpc>
            </a:pPr>
            <a:r>
              <a:rPr lang="en-GB" altLang="en-US" sz="1200" b="1" dirty="0">
                <a:solidFill>
                  <a:srgbClr val="3333FF"/>
                </a:solidFill>
                <a:ea typeface="ＭＳ Ｐゴシック" panose="020B0600070205080204" pitchFamily="34" charset="-128"/>
              </a:rPr>
              <a:t>Station 2 </a:t>
            </a:r>
            <a:endParaRPr lang="en-GB" altLang="en-US" sz="1000" b="1" dirty="0">
              <a:solidFill>
                <a:srgbClr val="3333FF"/>
              </a:solidFill>
              <a:ea typeface="ＭＳ Ｐゴシック" panose="020B0600070205080204" pitchFamily="34" charset="-128"/>
            </a:endParaRPr>
          </a:p>
          <a:p>
            <a:pPr lvl="1" eaLnBrk="1" hangingPunct="1">
              <a:lnSpc>
                <a:spcPct val="80000"/>
              </a:lnSpc>
              <a:buFontTx/>
              <a:buChar char="•"/>
            </a:pPr>
            <a:r>
              <a:rPr lang="en-GB" altLang="en-US" sz="1400" b="1" dirty="0">
                <a:ea typeface="ＭＳ Ｐゴシック" panose="020B0600070205080204" pitchFamily="34" charset="-128"/>
              </a:rPr>
              <a:t>Suitability for Medical Registrar role</a:t>
            </a:r>
          </a:p>
          <a:p>
            <a:pPr lvl="1" eaLnBrk="1" hangingPunct="1">
              <a:lnSpc>
                <a:spcPct val="80000"/>
              </a:lnSpc>
              <a:buFontTx/>
              <a:buChar char="•"/>
            </a:pPr>
            <a:r>
              <a:rPr lang="en-GB" altLang="en-US" sz="1400" b="1" dirty="0">
                <a:ea typeface="ＭＳ Ｐゴシック" panose="020B0600070205080204" pitchFamily="34" charset="-128"/>
              </a:rPr>
              <a:t>Scenario given to all ST4 medical specialties who are dual training with GIM</a:t>
            </a:r>
          </a:p>
          <a:p>
            <a:pPr lvl="1" eaLnBrk="1" hangingPunct="1">
              <a:lnSpc>
                <a:spcPct val="80000"/>
              </a:lnSpc>
              <a:buFontTx/>
              <a:buChar char="•"/>
            </a:pPr>
            <a:r>
              <a:rPr lang="en-GB" altLang="en-US" sz="1400" b="1" dirty="0">
                <a:ea typeface="ＭＳ Ｐゴシック" panose="020B0600070205080204" pitchFamily="34" charset="-128"/>
              </a:rPr>
              <a:t>Draws on core skills via real life examples of managing patients seen in acute medicine </a:t>
            </a:r>
          </a:p>
          <a:p>
            <a:pPr lvl="1" eaLnBrk="1" hangingPunct="1">
              <a:lnSpc>
                <a:spcPct val="80000"/>
              </a:lnSpc>
              <a:buFontTx/>
              <a:buChar char="•"/>
            </a:pPr>
            <a:r>
              <a:rPr lang="en-GB" altLang="en-US" sz="1400" b="1" dirty="0">
                <a:ea typeface="ＭＳ Ｐゴシック" panose="020B0600070205080204" pitchFamily="34" charset="-128"/>
              </a:rPr>
              <a:t>10 mins Qs</a:t>
            </a:r>
          </a:p>
          <a:p>
            <a:pPr lvl="1" eaLnBrk="1" hangingPunct="1">
              <a:lnSpc>
                <a:spcPct val="80000"/>
              </a:lnSpc>
              <a:buFontTx/>
              <a:buNone/>
            </a:pPr>
            <a:endParaRPr lang="en-GB" altLang="en-US" sz="1400" b="1" dirty="0">
              <a:ea typeface="ＭＳ Ｐゴシック" panose="020B0600070205080204" pitchFamily="34" charset="-128"/>
            </a:endParaRPr>
          </a:p>
          <a:p>
            <a:pPr eaLnBrk="1" hangingPunct="1">
              <a:lnSpc>
                <a:spcPct val="80000"/>
              </a:lnSpc>
            </a:pPr>
            <a:r>
              <a:rPr lang="en-GB" altLang="en-US" sz="1600" b="1" dirty="0">
                <a:solidFill>
                  <a:srgbClr val="3333FF"/>
                </a:solidFill>
                <a:ea typeface="ＭＳ Ｐゴシック" panose="020B0600070205080204" pitchFamily="34" charset="-128"/>
              </a:rPr>
              <a:t>Interview pair 2</a:t>
            </a:r>
          </a:p>
          <a:p>
            <a:pPr lvl="1" eaLnBrk="1" hangingPunct="1">
              <a:lnSpc>
                <a:spcPct val="80000"/>
              </a:lnSpc>
            </a:pPr>
            <a:r>
              <a:rPr lang="en-GB" altLang="en-US" sz="1200" b="1" dirty="0">
                <a:solidFill>
                  <a:srgbClr val="3333FF"/>
                </a:solidFill>
                <a:ea typeface="ＭＳ Ｐゴシック" panose="020B0600070205080204" pitchFamily="34" charset="-128"/>
              </a:rPr>
              <a:t>Station 3</a:t>
            </a:r>
          </a:p>
          <a:p>
            <a:pPr lvl="1" eaLnBrk="1" hangingPunct="1">
              <a:lnSpc>
                <a:spcPct val="80000"/>
              </a:lnSpc>
              <a:buFontTx/>
              <a:buChar char="•"/>
            </a:pPr>
            <a:r>
              <a:rPr lang="en-GB" altLang="en-US" sz="1400" b="1" dirty="0">
                <a:ea typeface="ＭＳ Ｐゴシック" panose="020B0600070205080204" pitchFamily="34" charset="-128"/>
              </a:rPr>
              <a:t>Ethical scenario</a:t>
            </a:r>
          </a:p>
          <a:p>
            <a:pPr lvl="1" eaLnBrk="1" hangingPunct="1">
              <a:lnSpc>
                <a:spcPct val="80000"/>
              </a:lnSpc>
              <a:buFontTx/>
              <a:buChar char="•"/>
            </a:pPr>
            <a:r>
              <a:rPr lang="en-GB" altLang="en-US" sz="1400" b="1" dirty="0">
                <a:ea typeface="ＭＳ Ｐゴシック" panose="020B0600070205080204" pitchFamily="34" charset="-128"/>
              </a:rPr>
              <a:t>5 mins reading time, 10 mins Qs</a:t>
            </a:r>
          </a:p>
          <a:p>
            <a:pPr lvl="1" eaLnBrk="1" hangingPunct="1">
              <a:lnSpc>
                <a:spcPct val="80000"/>
              </a:lnSpc>
              <a:buFontTx/>
              <a:buChar char="•"/>
            </a:pPr>
            <a:endParaRPr lang="en-GB" altLang="en-US" sz="1400" b="1" dirty="0">
              <a:ea typeface="ＭＳ Ｐゴシック" panose="020B0600070205080204" pitchFamily="34" charset="-128"/>
            </a:endParaRPr>
          </a:p>
          <a:p>
            <a:pPr lvl="1" eaLnBrk="1" hangingPunct="1">
              <a:lnSpc>
                <a:spcPct val="80000"/>
              </a:lnSpc>
            </a:pPr>
            <a:r>
              <a:rPr lang="en-GB" altLang="en-US" sz="1200" b="1" dirty="0">
                <a:solidFill>
                  <a:srgbClr val="3333FF"/>
                </a:solidFill>
                <a:ea typeface="ＭＳ Ｐゴシック" panose="020B0600070205080204" pitchFamily="34" charset="-128"/>
              </a:rPr>
              <a:t>Station 4</a:t>
            </a:r>
            <a:endParaRPr lang="en-GB" altLang="en-US" sz="1200" b="1" dirty="0">
              <a:solidFill>
                <a:srgbClr val="000000"/>
              </a:solidFill>
              <a:ea typeface="ＭＳ Ｐゴシック" panose="020B0600070205080204" pitchFamily="34" charset="-128"/>
            </a:endParaRPr>
          </a:p>
          <a:p>
            <a:pPr lvl="1" eaLnBrk="1" hangingPunct="1">
              <a:lnSpc>
                <a:spcPct val="80000"/>
              </a:lnSpc>
              <a:buFontTx/>
              <a:buChar char="•"/>
            </a:pPr>
            <a:r>
              <a:rPr lang="en-GB" altLang="en-US" sz="1400" b="1" dirty="0">
                <a:solidFill>
                  <a:srgbClr val="000000"/>
                </a:solidFill>
                <a:ea typeface="ＭＳ Ｐゴシック" panose="020B0600070205080204" pitchFamily="34" charset="-128"/>
              </a:rPr>
              <a:t>Suitability for and commitment to specialty</a:t>
            </a:r>
          </a:p>
          <a:p>
            <a:pPr lvl="1" eaLnBrk="1" hangingPunct="1">
              <a:lnSpc>
                <a:spcPct val="80000"/>
              </a:lnSpc>
              <a:buFontTx/>
              <a:buChar char="•"/>
            </a:pPr>
            <a:r>
              <a:rPr lang="en-GB" altLang="en-US" sz="1400" b="1" dirty="0">
                <a:solidFill>
                  <a:srgbClr val="000000"/>
                </a:solidFill>
                <a:ea typeface="ＭＳ Ｐゴシック" panose="020B0600070205080204" pitchFamily="34" charset="-128"/>
              </a:rPr>
              <a:t>Interviewers can see application forms</a:t>
            </a:r>
          </a:p>
          <a:p>
            <a:pPr lvl="1" eaLnBrk="1" hangingPunct="1">
              <a:lnSpc>
                <a:spcPct val="80000"/>
              </a:lnSpc>
              <a:buFontTx/>
              <a:buChar char="•"/>
            </a:pPr>
            <a:r>
              <a:rPr lang="en-GB" altLang="en-US" sz="1400" b="1" dirty="0">
                <a:solidFill>
                  <a:srgbClr val="000000"/>
                </a:solidFill>
                <a:ea typeface="ＭＳ Ｐゴシック" panose="020B0600070205080204" pitchFamily="34" charset="-128"/>
              </a:rPr>
              <a:t>4 min verbal presentation, 6 mins Qs</a:t>
            </a:r>
          </a:p>
          <a:p>
            <a:pPr lvl="1" eaLnBrk="1" hangingPunct="1">
              <a:lnSpc>
                <a:spcPct val="80000"/>
              </a:lnSpc>
              <a:buFontTx/>
              <a:buChar char="•"/>
            </a:pPr>
            <a:endParaRPr lang="en-GB" altLang="en-US" sz="1400" b="1" dirty="0">
              <a:ea typeface="ＭＳ Ｐゴシック" panose="020B0600070205080204" pitchFamily="34" charset="-128"/>
            </a:endParaRPr>
          </a:p>
        </p:txBody>
      </p:sp>
      <p:pic>
        <p:nvPicPr>
          <p:cNvPr id="25604" name="Picture 5" descr="job-interview-techniques">
            <a:extLst>
              <a:ext uri="{FF2B5EF4-FFF2-40B4-BE49-F238E27FC236}">
                <a16:creationId xmlns:a16="http://schemas.microsoft.com/office/drawing/2014/main" id="{C03D6644-B045-D052-3366-8A17F472EA8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16688" y="5013325"/>
            <a:ext cx="2349500" cy="15636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larity">
  <a:themeElements>
    <a:clrScheme name="Clarity">
      <a:dk1>
        <a:srgbClr val="292934"/>
      </a:dk1>
      <a:lt1>
        <a:srgbClr val="FFFFFF"/>
      </a:lt1>
      <a:dk2>
        <a:srgbClr val="A7A7A7"/>
      </a:dk2>
      <a:lt2>
        <a:srgbClr val="535353"/>
      </a:lt2>
      <a:accent1>
        <a:srgbClr val="93A299"/>
      </a:accent1>
      <a:accent2>
        <a:srgbClr val="AD8F67"/>
      </a:accent2>
      <a:accent3>
        <a:srgbClr val="9BBB59"/>
      </a:accent3>
      <a:accent4>
        <a:srgbClr val="8064A2"/>
      </a:accent4>
      <a:accent5>
        <a:srgbClr val="4BACC6"/>
      </a:accent5>
      <a:accent6>
        <a:srgbClr val="F79646"/>
      </a:accent6>
      <a:hlink>
        <a:srgbClr val="0000FF"/>
      </a:hlink>
      <a:folHlink>
        <a:srgbClr val="FF00FF"/>
      </a:folHlink>
    </a:clrScheme>
    <a:fontScheme name="Clarity">
      <a:majorFont>
        <a:latin typeface="Helvetica"/>
        <a:ea typeface="Helvetica"/>
        <a:cs typeface="Helvetica"/>
      </a:majorFont>
      <a:minorFont>
        <a:latin typeface="Calibri"/>
        <a:ea typeface="Calibri"/>
        <a:cs typeface="Calibri"/>
      </a:minorFont>
    </a:fontScheme>
    <a:fmtScheme name="Clarity">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17960" dir="2700000" rotWithShape="0">
              <a:srgbClr val="18181F"/>
            </a:outerShdw>
          </a:effectLst>
        </a:effectStyle>
        <a:effectStyle>
          <a:effectLst>
            <a:outerShdw blurRad="63500" dist="17960" dir="2700000" rotWithShape="0">
              <a:srgbClr val="18181F"/>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63500" dist="17960" dir="2700000" rotWithShape="0">
            <a:srgbClr val="18181F"/>
          </a:outerShdw>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292934"/>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292934"/>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1_Clarity">
  <a:themeElements>
    <a:clrScheme name="Clarity">
      <a:dk1>
        <a:srgbClr val="292934"/>
      </a:dk1>
      <a:lt1>
        <a:srgbClr val="FFFFFF"/>
      </a:lt1>
      <a:dk2>
        <a:srgbClr val="A7A7A7"/>
      </a:dk2>
      <a:lt2>
        <a:srgbClr val="535353"/>
      </a:lt2>
      <a:accent1>
        <a:srgbClr val="93A299"/>
      </a:accent1>
      <a:accent2>
        <a:srgbClr val="AD8F67"/>
      </a:accent2>
      <a:accent3>
        <a:srgbClr val="9BBB59"/>
      </a:accent3>
      <a:accent4>
        <a:srgbClr val="8064A2"/>
      </a:accent4>
      <a:accent5>
        <a:srgbClr val="4BACC6"/>
      </a:accent5>
      <a:accent6>
        <a:srgbClr val="F79646"/>
      </a:accent6>
      <a:hlink>
        <a:srgbClr val="0000FF"/>
      </a:hlink>
      <a:folHlink>
        <a:srgbClr val="FF00FF"/>
      </a:folHlink>
    </a:clrScheme>
    <a:fontScheme name="Clarity">
      <a:majorFont>
        <a:latin typeface="Helvetica"/>
        <a:ea typeface="Helvetica"/>
        <a:cs typeface="Helvetica"/>
      </a:majorFont>
      <a:minorFont>
        <a:latin typeface="Calibri"/>
        <a:ea typeface="Calibri"/>
        <a:cs typeface="Calibri"/>
      </a:minorFont>
    </a:fontScheme>
    <a:fmtScheme name="Clarity">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17960" dir="2700000" rotWithShape="0">
              <a:srgbClr val="18181F"/>
            </a:outerShdw>
          </a:effectLst>
        </a:effectStyle>
        <a:effectStyle>
          <a:effectLst>
            <a:outerShdw blurRad="63500" dist="17960" dir="2700000" rotWithShape="0">
              <a:srgbClr val="18181F"/>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63500" dist="17960" dir="2700000" rotWithShape="0">
            <a:srgbClr val="18181F"/>
          </a:outerShdw>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292934"/>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292934"/>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5E3D73AFEEEA84AB6A38E0F709DFF41" ma:contentTypeVersion="20" ma:contentTypeDescription="Create a new document." ma:contentTypeScope="" ma:versionID="a490e40b0bf7aa3472af666f80e77f9e">
  <xsd:schema xmlns:xsd="http://www.w3.org/2001/XMLSchema" xmlns:xs="http://www.w3.org/2001/XMLSchema" xmlns:p="http://schemas.microsoft.com/office/2006/metadata/properties" xmlns:ns2="a2353b72-b7c2-4c13-9fec-71cc1478a4eb" xmlns:ns3="106f710a-c188-4101-8326-7f7e4d41bdd9" xmlns:ns4="197ec738-800b-4526-9d47-e2d530adb55a" targetNamespace="http://schemas.microsoft.com/office/2006/metadata/properties" ma:root="true" ma:fieldsID="725b955597a496f9233ab13a60cfff5a" ns2:_="" ns3:_="" ns4:_="">
    <xsd:import namespace="a2353b72-b7c2-4c13-9fec-71cc1478a4eb"/>
    <xsd:import namespace="106f710a-c188-4101-8326-7f7e4d41bdd9"/>
    <xsd:import namespace="197ec738-800b-4526-9d47-e2d530adb55a"/>
    <xsd:element name="properties">
      <xsd:complexType>
        <xsd:sequence>
          <xsd:element name="documentManagement">
            <xsd:complexType>
              <xsd:all>
                <xsd:element ref="ns2:Finalcopy_x003f_" minOccurs="0"/>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4: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2353b72-b7c2-4c13-9fec-71cc1478a4eb" elementFormDefault="qualified">
    <xsd:import namespace="http://schemas.microsoft.com/office/2006/documentManagement/types"/>
    <xsd:import namespace="http://schemas.microsoft.com/office/infopath/2007/PartnerControls"/>
    <xsd:element name="Finalcopy_x003f_" ma:index="2" nillable="true" ma:displayName="Final copy?" ma:default="1" ma:format="Dropdown" ma:internalName="Finalcopy_x003f_" ma:readOnly="false">
      <xsd:simpleType>
        <xsd:restriction base="dms:Boolean"/>
      </xsd:simple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hidden="true" ma:internalName="MediaServiceKeyPoints"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hidden="true"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hidden="true" ma:internalName="MediaServiceOCR" ma:readOnly="true">
      <xsd:simpleType>
        <xsd:restriction base="dms:Note"/>
      </xsd:simpleType>
    </xsd:element>
    <xsd:element name="MediaServiceLocation" ma:index="17" nillable="true" ma:displayName="Location" ma:hidden="true" ma:internalName="MediaServiceLocation" ma:readOnly="true">
      <xsd:simpleType>
        <xsd:restriction base="dms:Text"/>
      </xsd:simpleType>
    </xsd:element>
    <xsd:element name="MediaLengthInSeconds" ma:index="20" nillable="true" ma:displayName="Length (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fad5c211-42a8-46cd-86d9-c666a08863f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06f710a-c188-4101-8326-7f7e4d41bdd9" elementFormDefault="qualified">
    <xsd:import namespace="http://schemas.microsoft.com/office/2006/documentManagement/types"/>
    <xsd:import namespace="http://schemas.microsoft.com/office/infopath/2007/PartnerControls"/>
    <xsd:element name="SharedWithUsers" ma:index="18"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97ec738-800b-4526-9d47-e2d530adb55a" elementFormDefault="qualified">
    <xsd:import namespace="http://schemas.microsoft.com/office/2006/documentManagement/types"/>
    <xsd:import namespace="http://schemas.microsoft.com/office/infopath/2007/PartnerControls"/>
    <xsd:element name="TaxCatchAll" ma:index="24" nillable="true" ma:displayName="Taxonomy Catch All Column" ma:hidden="true" ma:list="{7a9147fc-5ec2-4c5d-a467-901ae249f3bc}" ma:internalName="TaxCatchAll" ma:showField="CatchAllData" ma:web="197ec738-800b-4526-9d47-e2d530adb55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2353b72-b7c2-4c13-9fec-71cc1478a4eb">
      <Terms xmlns="http://schemas.microsoft.com/office/infopath/2007/PartnerControls"/>
    </lcf76f155ced4ddcb4097134ff3c332f>
    <Finalcopy_x003f_ xmlns="a2353b72-b7c2-4c13-9fec-71cc1478a4eb">true</Finalcopy_x003f_>
    <TaxCatchAll xmlns="197ec738-800b-4526-9d47-e2d530adb55a" xsi:nil="true"/>
  </documentManagement>
</p:properties>
</file>

<file path=customXml/itemProps1.xml><?xml version="1.0" encoding="utf-8"?>
<ds:datastoreItem xmlns:ds="http://schemas.openxmlformats.org/officeDocument/2006/customXml" ds:itemID="{7A3FAD0A-C604-422D-B490-6B38A74E80F3}"/>
</file>

<file path=customXml/itemProps2.xml><?xml version="1.0" encoding="utf-8"?>
<ds:datastoreItem xmlns:ds="http://schemas.openxmlformats.org/officeDocument/2006/customXml" ds:itemID="{C18B0011-B5E3-4609-A93B-1845C579714E}"/>
</file>

<file path=customXml/itemProps3.xml><?xml version="1.0" encoding="utf-8"?>
<ds:datastoreItem xmlns:ds="http://schemas.openxmlformats.org/officeDocument/2006/customXml" ds:itemID="{17DF4C76-0A52-4361-B1AB-09EF36EFAF8F}"/>
</file>

<file path=docProps/app.xml><?xml version="1.0" encoding="utf-8"?>
<Properties xmlns="http://schemas.openxmlformats.org/officeDocument/2006/extended-properties" xmlns:vt="http://schemas.openxmlformats.org/officeDocument/2006/docPropsVTypes">
  <TotalTime>1658</TotalTime>
  <Words>1612</Words>
  <Application>Microsoft Office PowerPoint</Application>
  <PresentationFormat>On-screen Show (4:3)</PresentationFormat>
  <Paragraphs>278</Paragraphs>
  <Slides>25</Slides>
  <Notes>9</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25</vt:i4>
      </vt:variant>
    </vt:vector>
  </HeadingPairs>
  <TitlesOfParts>
    <vt:vector size="34" baseType="lpstr">
      <vt:lpstr>ＭＳ Ｐゴシック</vt:lpstr>
      <vt:lpstr>Aptos</vt:lpstr>
      <vt:lpstr>Arial</vt:lpstr>
      <vt:lpstr>Calibri</vt:lpstr>
      <vt:lpstr>Symbol</vt:lpstr>
      <vt:lpstr>Wingdings</vt:lpstr>
      <vt:lpstr>Default Design</vt:lpstr>
      <vt:lpstr>Clarity</vt:lpstr>
      <vt:lpstr>1_Clarity</vt:lpstr>
      <vt:lpstr>Genitourinary Medicine Taster 14th Oct 2024  Recruitment, the Curriculum  and its Delivery</vt:lpstr>
      <vt:lpstr>Objectives</vt:lpstr>
      <vt:lpstr>Recruitment 2024</vt:lpstr>
      <vt:lpstr>Academic GUM Training</vt:lpstr>
      <vt:lpstr>Recruitment 2024/5 </vt:lpstr>
      <vt:lpstr>PowerPoint Presentation</vt:lpstr>
      <vt:lpstr>GUM Recruitment 2024</vt:lpstr>
      <vt:lpstr>What makes a GREAT application? </vt:lpstr>
      <vt:lpstr>Recruitment 2024 </vt:lpstr>
      <vt:lpstr>What makes a GREAT interview? </vt:lpstr>
      <vt:lpstr>Any Qs on Recruitment?</vt:lpstr>
      <vt:lpstr>GUM specialty training from 2022 onwards</vt:lpstr>
      <vt:lpstr>Training for GUM physicians</vt:lpstr>
      <vt:lpstr>PowerPoint Presentation</vt:lpstr>
      <vt:lpstr>PowerPoint Presentation</vt:lpstr>
      <vt:lpstr>Dual accreditation in GUM + IM</vt:lpstr>
      <vt:lpstr>PowerPoint Presentation</vt:lpstr>
      <vt:lpstr>The GUM Curriculum</vt:lpstr>
      <vt:lpstr>Dual accreditation in GUM + IM</vt:lpstr>
      <vt:lpstr>Implementing the new curriculum</vt:lpstr>
      <vt:lpstr>New curriculum: GUM &amp; IM</vt:lpstr>
      <vt:lpstr>New curriculum: GUM &amp; IMT</vt:lpstr>
      <vt:lpstr>GUM CiPs</vt:lpstr>
      <vt:lpstr>GUM vs CSRH</vt:lpstr>
      <vt:lpstr>PowerPoint Presentation</vt:lpstr>
    </vt:vector>
  </TitlesOfParts>
  <Company>King's College Hostital NHS Foundation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Genitourinary Medicine  (Sexual Health / HIV Medicine)  Recruitment The Curriculum and its Delivery</dc:title>
  <dc:creator>melin tenant-flowers</dc:creator>
  <cp:lastModifiedBy>Christina Nigrelli</cp:lastModifiedBy>
  <cp:revision>266</cp:revision>
  <cp:lastPrinted>2016-10-21T16:10:24Z</cp:lastPrinted>
  <dcterms:created xsi:type="dcterms:W3CDTF">2011-10-12T15:24:50Z</dcterms:created>
  <dcterms:modified xsi:type="dcterms:W3CDTF">2024-10-14T14:23:06Z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0x010100D5E3D73AFEEEA84AB6A38E0F709DFF41</vt:lpwstr>
  </property>
</Properties>
</file>